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9" r:id="rId4"/>
    <p:sldId id="260" r:id="rId5"/>
    <p:sldId id="290" r:id="rId6"/>
    <p:sldId id="262" r:id="rId7"/>
    <p:sldId id="263" r:id="rId8"/>
    <p:sldId id="278" r:id="rId9"/>
    <p:sldId id="285" r:id="rId10"/>
    <p:sldId id="280" r:id="rId11"/>
    <p:sldId id="286" r:id="rId12"/>
    <p:sldId id="281" r:id="rId13"/>
    <p:sldId id="287" r:id="rId14"/>
    <p:sldId id="270" r:id="rId15"/>
    <p:sldId id="282" r:id="rId16"/>
    <p:sldId id="283" r:id="rId17"/>
    <p:sldId id="273" r:id="rId18"/>
    <p:sldId id="288" r:id="rId19"/>
    <p:sldId id="291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447EC4"/>
    <a:srgbClr val="2A684C"/>
    <a:srgbClr val="000000"/>
    <a:srgbClr val="CFDB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64" autoAdjust="0"/>
    <p:restoredTop sz="94660" autoAdjust="0"/>
  </p:normalViewPr>
  <p:slideViewPr>
    <p:cSldViewPr>
      <p:cViewPr>
        <p:scale>
          <a:sx n="50" d="100"/>
          <a:sy n="50" d="100"/>
        </p:scale>
        <p:origin x="-132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 descr="a1"/>
          <p:cNvSpPr>
            <a:spLocks noChangeArrowheads="1"/>
          </p:cNvSpPr>
          <p:nvPr/>
        </p:nvSpPr>
        <p:spPr bwMode="gray">
          <a:xfrm>
            <a:off x="2286000" y="0"/>
            <a:ext cx="2286000" cy="31242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gray">
          <a:xfrm>
            <a:off x="0" y="0"/>
            <a:ext cx="2209800" cy="312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4648200" y="0"/>
            <a:ext cx="2209800" cy="3124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2" name="Rectangle 20" descr="a2"/>
          <p:cNvSpPr>
            <a:spLocks noChangeArrowheads="1"/>
          </p:cNvSpPr>
          <p:nvPr/>
        </p:nvSpPr>
        <p:spPr bwMode="gray">
          <a:xfrm>
            <a:off x="6934200" y="0"/>
            <a:ext cx="2209800" cy="31242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gray">
          <a:xfrm>
            <a:off x="2286000" y="3124200"/>
            <a:ext cx="6858000" cy="609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gray">
          <a:xfrm>
            <a:off x="0" y="3124200"/>
            <a:ext cx="9144000" cy="152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048000"/>
            <a:ext cx="6705600" cy="6858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286000" y="3886200"/>
            <a:ext cx="6719888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>
                <a:latin typeface="Verdana" pitchFamily="34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1613"/>
            <a:ext cx="2133600" cy="169862"/>
          </a:xfrm>
        </p:spPr>
        <p:txBody>
          <a:bodyPr/>
          <a:lstStyle>
            <a:lvl1pPr>
              <a:defRPr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</p:spPr>
        <p:txBody>
          <a:bodyPr/>
          <a:lstStyle>
            <a:lvl1pPr algn="ctr">
              <a:defRPr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>
                <a:effectLst/>
                <a:latin typeface="+mn-lt"/>
              </a:defRPr>
            </a:lvl1pPr>
          </a:lstStyle>
          <a:p>
            <a:fld id="{D883B9DA-3A2B-42A9-B964-FF203F963B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44500" y="2514600"/>
            <a:ext cx="1765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 Black" pitchFamily="34" charset="0"/>
              </a:rPr>
              <a:t>L o g 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40C42-E61C-463C-BAE9-FE446CD793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31838"/>
            <a:ext cx="2057400" cy="5567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31838"/>
            <a:ext cx="6019800" cy="5567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987F0-AAB8-412D-B02E-43D7CD2CF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419225"/>
            <a:ext cx="8229600" cy="48799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124200" y="64770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29531C9F-56D9-4106-9EE2-6A1EE7627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4905B-FF56-48E5-8BA4-31940E1F64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7E659-4F4E-4278-A905-8B6643F021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3E19C-8EF4-42DE-8911-8C76B86AEC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68051-0A37-45D2-954C-FF97DA115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8F2CB-29E7-4301-B07D-6DCCEF5AFC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2D5F2-B16C-40E2-8A6A-3D82BD490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85146-4B2E-4952-81F2-2E3CA08C27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11A5B-C29E-4C32-B667-643B6D2AFF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 descr="a1"/>
          <p:cNvSpPr>
            <a:spLocks noChangeArrowheads="1"/>
          </p:cNvSpPr>
          <p:nvPr/>
        </p:nvSpPr>
        <p:spPr bwMode="gray">
          <a:xfrm>
            <a:off x="592138" y="0"/>
            <a:ext cx="2066925" cy="838200"/>
          </a:xfrm>
          <a:prstGeom prst="rect">
            <a:avLst/>
          </a:pr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2730500" y="0"/>
            <a:ext cx="2138363" cy="8382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9" name="Rectangle 25" descr="a2"/>
          <p:cNvSpPr>
            <a:spLocks noChangeArrowheads="1"/>
          </p:cNvSpPr>
          <p:nvPr/>
        </p:nvSpPr>
        <p:spPr bwMode="gray">
          <a:xfrm>
            <a:off x="4938713" y="0"/>
            <a:ext cx="2066925" cy="838200"/>
          </a:xfrm>
          <a:prstGeom prst="rect">
            <a:avLst/>
          </a:prstGeom>
          <a:blipFill dpi="0" rotWithShape="1">
            <a:blip r:embed="rId1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7077075" y="0"/>
            <a:ext cx="2066925" cy="838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457200" y="6477000"/>
            <a:ext cx="8686800" cy="381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51" name="Group 27"/>
          <p:cNvGrpSpPr>
            <a:grpSpLocks/>
          </p:cNvGrpSpPr>
          <p:nvPr/>
        </p:nvGrpSpPr>
        <p:grpSpPr bwMode="auto">
          <a:xfrm>
            <a:off x="0" y="685800"/>
            <a:ext cx="9144000" cy="609600"/>
            <a:chOff x="0" y="432"/>
            <a:chExt cx="5760" cy="384"/>
          </a:xfrm>
        </p:grpSpPr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0" y="432"/>
              <a:ext cx="5760" cy="96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362" y="432"/>
              <a:ext cx="5398" cy="38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9225"/>
            <a:ext cx="822960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611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24200" y="64770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defRPr>
            </a:lvl1pPr>
          </a:lstStyle>
          <a:p>
            <a:fld id="{2969176B-F8C9-4F64-BD76-0D396CF59A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733425" y="731838"/>
            <a:ext cx="780097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7391400" y="76200"/>
            <a:ext cx="1765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 Black" pitchFamily="34" charset="0"/>
              </a:rPr>
              <a:t>L o g 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Естествознание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5286388"/>
            <a:ext cx="6719888" cy="107157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kk-KZ" dirty="0" smtClean="0">
                <a:solidFill>
                  <a:srgbClr val="7030A0"/>
                </a:solidFill>
              </a:rPr>
              <a:t>Тема</a:t>
            </a:r>
            <a:r>
              <a:rPr lang="kk-KZ" dirty="0" smtClean="0"/>
              <a:t>: </a:t>
            </a:r>
            <a:r>
              <a:rPr lang="kk-KZ" sz="2400" b="1" dirty="0" smtClean="0">
                <a:solidFill>
                  <a:srgbClr val="FF0000"/>
                </a:solidFill>
              </a:rPr>
              <a:t>Части тела человека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4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1138" name="AutoShape 2"/>
          <p:cNvSpPr>
            <a:spLocks noChangeArrowheads="1"/>
          </p:cNvSpPr>
          <p:nvPr/>
        </p:nvSpPr>
        <p:spPr bwMode="auto">
          <a:xfrm>
            <a:off x="3722688" y="3657600"/>
            <a:ext cx="1839912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400">
                <a:latin typeface="Verdana" pitchFamily="34" charset="0"/>
              </a:rPr>
              <a:t>ThemeGallery is a Design Digital Content &amp; Contents mall developed by Guild Design Inc.</a:t>
            </a:r>
          </a:p>
        </p:txBody>
      </p:sp>
      <p:sp>
        <p:nvSpPr>
          <p:cNvPr id="91139" name="AutoShape 3"/>
          <p:cNvSpPr>
            <a:spLocks noChangeArrowheads="1"/>
          </p:cNvSpPr>
          <p:nvPr/>
        </p:nvSpPr>
        <p:spPr bwMode="auto">
          <a:xfrm>
            <a:off x="1219200" y="3657600"/>
            <a:ext cx="1828800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400">
                <a:latin typeface="Verdana" pitchFamily="34" charset="0"/>
              </a:rPr>
              <a:t>ThemeGallery is a Design Digital Content &amp; Contents mall developed by Guild Design Inc.</a:t>
            </a:r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6248400" y="3657600"/>
            <a:ext cx="1752600" cy="22860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1400">
                <a:latin typeface="Verdana" pitchFamily="34" charset="0"/>
              </a:rPr>
              <a:t>ThemeGallery is a Design Digital Content &amp; Contents mall developed by Guild Design Inc.</a:t>
            </a:r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Diagram</a:t>
            </a:r>
            <a:endParaRPr lang="en-US" sz="2000"/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gray">
          <a:xfrm>
            <a:off x="3151188" y="2452688"/>
            <a:ext cx="400050" cy="449262"/>
          </a:xfrm>
          <a:prstGeom prst="chevron">
            <a:avLst>
              <a:gd name="adj" fmla="val 52514"/>
            </a:avLst>
          </a:prstGeom>
          <a:solidFill>
            <a:schemeClr val="accent1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gray">
          <a:xfrm>
            <a:off x="5613400" y="2452688"/>
            <a:ext cx="398463" cy="449262"/>
          </a:xfrm>
          <a:prstGeom prst="chevron">
            <a:avLst>
              <a:gd name="adj" fmla="val 52514"/>
            </a:avLst>
          </a:prstGeom>
          <a:solidFill>
            <a:schemeClr val="hlink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1144" name="Oval 8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45" name="Oval 9"/>
          <p:cNvSpPr>
            <a:spLocks noChangeArrowheads="1"/>
          </p:cNvSpPr>
          <p:nvPr/>
        </p:nvSpPr>
        <p:spPr bwMode="gray">
          <a:xfrm>
            <a:off x="6221413" y="1833563"/>
            <a:ext cx="1703387" cy="1687512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46" name="Oval 10"/>
          <p:cNvSpPr>
            <a:spLocks noChangeArrowheads="1"/>
          </p:cNvSpPr>
          <p:nvPr/>
        </p:nvSpPr>
        <p:spPr bwMode="gray">
          <a:xfrm>
            <a:off x="6332538" y="1944688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47" name="Oval 11"/>
          <p:cNvSpPr>
            <a:spLocks noChangeArrowheads="1"/>
          </p:cNvSpPr>
          <p:nvPr/>
        </p:nvSpPr>
        <p:spPr bwMode="gray">
          <a:xfrm>
            <a:off x="6357938" y="195262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48" name="Oval 12"/>
          <p:cNvSpPr>
            <a:spLocks noChangeArrowheads="1"/>
          </p:cNvSpPr>
          <p:nvPr/>
        </p:nvSpPr>
        <p:spPr bwMode="gray">
          <a:xfrm>
            <a:off x="6411913" y="2016125"/>
            <a:ext cx="1335087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49" name="Oval 13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50" name="Oval 14"/>
          <p:cNvSpPr>
            <a:spLocks noChangeArrowheads="1"/>
          </p:cNvSpPr>
          <p:nvPr/>
        </p:nvSpPr>
        <p:spPr bwMode="gray">
          <a:xfrm>
            <a:off x="1295400" y="1828800"/>
            <a:ext cx="1703388" cy="1687513"/>
          </a:xfrm>
          <a:prstGeom prst="ellipse">
            <a:avLst/>
          </a:prstGeom>
          <a:gradFill rotWithShape="1">
            <a:gsLst>
              <a:gs pos="0">
                <a:schemeClr val="folHlink">
                  <a:alpha val="32001"/>
                </a:schemeClr>
              </a:gs>
              <a:gs pos="100000">
                <a:schemeClr val="fol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51" name="Oval 15"/>
          <p:cNvSpPr>
            <a:spLocks noChangeArrowheads="1"/>
          </p:cNvSpPr>
          <p:nvPr/>
        </p:nvSpPr>
        <p:spPr bwMode="gray">
          <a:xfrm>
            <a:off x="1406525" y="193833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52" name="Oval 16"/>
          <p:cNvSpPr>
            <a:spLocks noChangeArrowheads="1"/>
          </p:cNvSpPr>
          <p:nvPr/>
        </p:nvSpPr>
        <p:spPr bwMode="gray">
          <a:xfrm>
            <a:off x="1408113" y="1941513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53" name="Oval 17"/>
          <p:cNvSpPr>
            <a:spLocks noChangeArrowheads="1"/>
          </p:cNvSpPr>
          <p:nvPr/>
        </p:nvSpPr>
        <p:spPr bwMode="gray">
          <a:xfrm>
            <a:off x="1481138" y="2012950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91154" name="Group 18"/>
          <p:cNvGrpSpPr>
            <a:grpSpLocks/>
          </p:cNvGrpSpPr>
          <p:nvPr/>
        </p:nvGrpSpPr>
        <p:grpSpPr bwMode="auto">
          <a:xfrm>
            <a:off x="1501775" y="2032000"/>
            <a:ext cx="1290638" cy="1277938"/>
            <a:chOff x="4166" y="1706"/>
            <a:chExt cx="1252" cy="1252"/>
          </a:xfrm>
        </p:grpSpPr>
        <p:sp>
          <p:nvSpPr>
            <p:cNvPr id="91155" name="Oval 1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56" name="Oval 2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57" name="Oval 2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58" name="Oval 2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91159" name="Oval 23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60" name="Oval 24"/>
          <p:cNvSpPr>
            <a:spLocks noChangeArrowheads="1"/>
          </p:cNvSpPr>
          <p:nvPr/>
        </p:nvSpPr>
        <p:spPr bwMode="gray">
          <a:xfrm>
            <a:off x="3759200" y="1833563"/>
            <a:ext cx="1703388" cy="1687512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1161" name="Oval 25"/>
          <p:cNvSpPr>
            <a:spLocks noChangeArrowheads="1"/>
          </p:cNvSpPr>
          <p:nvPr/>
        </p:nvSpPr>
        <p:spPr bwMode="gray">
          <a:xfrm>
            <a:off x="3870325" y="1944688"/>
            <a:ext cx="1481138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62" name="Oval 26"/>
          <p:cNvSpPr>
            <a:spLocks noChangeArrowheads="1"/>
          </p:cNvSpPr>
          <p:nvPr/>
        </p:nvSpPr>
        <p:spPr bwMode="gray">
          <a:xfrm>
            <a:off x="3871913" y="1946275"/>
            <a:ext cx="1481137" cy="146685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1163" name="Oval 27"/>
          <p:cNvSpPr>
            <a:spLocks noChangeArrowheads="1"/>
          </p:cNvSpPr>
          <p:nvPr/>
        </p:nvSpPr>
        <p:spPr bwMode="gray">
          <a:xfrm>
            <a:off x="3943350" y="2016125"/>
            <a:ext cx="1333500" cy="1320800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91164" name="Group 28"/>
          <p:cNvGrpSpPr>
            <a:grpSpLocks/>
          </p:cNvGrpSpPr>
          <p:nvPr/>
        </p:nvGrpSpPr>
        <p:grpSpPr bwMode="auto">
          <a:xfrm>
            <a:off x="3965575" y="2032000"/>
            <a:ext cx="1290638" cy="1277938"/>
            <a:chOff x="4166" y="1706"/>
            <a:chExt cx="1252" cy="1252"/>
          </a:xfrm>
        </p:grpSpPr>
        <p:sp>
          <p:nvSpPr>
            <p:cNvPr id="91165" name="Oval 29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66" name="Oval 30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67" name="Oval 31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68" name="Oval 32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91169" name="Group 33"/>
          <p:cNvGrpSpPr>
            <a:grpSpLocks/>
          </p:cNvGrpSpPr>
          <p:nvPr/>
        </p:nvGrpSpPr>
        <p:grpSpPr bwMode="auto">
          <a:xfrm>
            <a:off x="6435725" y="2032000"/>
            <a:ext cx="1292225" cy="1277938"/>
            <a:chOff x="4166" y="1706"/>
            <a:chExt cx="1252" cy="1252"/>
          </a:xfrm>
        </p:grpSpPr>
        <p:sp>
          <p:nvSpPr>
            <p:cNvPr id="91170" name="Oval 34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71" name="Oval 35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72" name="Oval 36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1173" name="Oval 37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91174" name="Text Box 38"/>
          <p:cNvSpPr txBox="1">
            <a:spLocks noChangeArrowheads="1"/>
          </p:cNvSpPr>
          <p:nvPr/>
        </p:nvSpPr>
        <p:spPr bwMode="gray">
          <a:xfrm>
            <a:off x="1763713" y="2505075"/>
            <a:ext cx="7762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Text</a:t>
            </a:r>
          </a:p>
        </p:txBody>
      </p:sp>
      <p:sp>
        <p:nvSpPr>
          <p:cNvPr id="91175" name="Text Box 39"/>
          <p:cNvSpPr txBox="1">
            <a:spLocks noChangeArrowheads="1"/>
          </p:cNvSpPr>
          <p:nvPr/>
        </p:nvSpPr>
        <p:spPr bwMode="gray">
          <a:xfrm>
            <a:off x="4232275" y="2505075"/>
            <a:ext cx="776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Text</a:t>
            </a:r>
          </a:p>
        </p:txBody>
      </p:sp>
      <p:sp>
        <p:nvSpPr>
          <p:cNvPr id="91176" name="Text Box 40"/>
          <p:cNvSpPr txBox="1">
            <a:spLocks noChangeArrowheads="1"/>
          </p:cNvSpPr>
          <p:nvPr/>
        </p:nvSpPr>
        <p:spPr bwMode="gray">
          <a:xfrm>
            <a:off x="6699250" y="2505075"/>
            <a:ext cx="776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3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Diagram</a:t>
            </a:r>
            <a:endParaRPr lang="en-US" sz="2000"/>
          </a:p>
        </p:txBody>
      </p:sp>
      <p:sp>
        <p:nvSpPr>
          <p:cNvPr id="98308" name="Freeform 4"/>
          <p:cNvSpPr>
            <a:spLocks noEditPoints="1"/>
          </p:cNvSpPr>
          <p:nvPr/>
        </p:nvSpPr>
        <p:spPr bwMode="gray">
          <a:xfrm>
            <a:off x="1219200" y="2057400"/>
            <a:ext cx="5943600" cy="4038600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98337" name="Text Box 33"/>
          <p:cNvSpPr txBox="1">
            <a:spLocks noChangeArrowheads="1"/>
          </p:cNvSpPr>
          <p:nvPr/>
        </p:nvSpPr>
        <p:spPr bwMode="auto">
          <a:xfrm>
            <a:off x="5715000" y="3581400"/>
            <a:ext cx="2667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Add Your Title</a:t>
            </a:r>
            <a:endParaRPr lang="en-US" sz="2800"/>
          </a:p>
        </p:txBody>
      </p:sp>
      <p:grpSp>
        <p:nvGrpSpPr>
          <p:cNvPr id="98338" name="Group 34"/>
          <p:cNvGrpSpPr>
            <a:grpSpLocks/>
          </p:cNvGrpSpPr>
          <p:nvPr/>
        </p:nvGrpSpPr>
        <p:grpSpPr bwMode="auto">
          <a:xfrm>
            <a:off x="1295400" y="1676400"/>
            <a:ext cx="3657600" cy="4038600"/>
            <a:chOff x="816" y="1152"/>
            <a:chExt cx="2304" cy="2544"/>
          </a:xfrm>
        </p:grpSpPr>
        <p:sp>
          <p:nvSpPr>
            <p:cNvPr id="98339" name="Oval 35"/>
            <p:cNvSpPr>
              <a:spLocks noChangeArrowheads="1"/>
            </p:cNvSpPr>
            <p:nvPr/>
          </p:nvSpPr>
          <p:spPr bwMode="gray">
            <a:xfrm rot="-723406">
              <a:off x="2089" y="3276"/>
              <a:ext cx="906" cy="42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40" name="Oval 36"/>
            <p:cNvSpPr>
              <a:spLocks noChangeArrowheads="1"/>
            </p:cNvSpPr>
            <p:nvPr/>
          </p:nvSpPr>
          <p:spPr bwMode="gray">
            <a:xfrm>
              <a:off x="2046" y="2508"/>
              <a:ext cx="1074" cy="107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41" name="Oval 37"/>
            <p:cNvSpPr>
              <a:spLocks noChangeArrowheads="1"/>
            </p:cNvSpPr>
            <p:nvPr/>
          </p:nvSpPr>
          <p:spPr bwMode="gray">
            <a:xfrm>
              <a:off x="2059" y="2514"/>
              <a:ext cx="1049" cy="104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42" name="Oval 38"/>
            <p:cNvSpPr>
              <a:spLocks noChangeArrowheads="1"/>
            </p:cNvSpPr>
            <p:nvPr/>
          </p:nvSpPr>
          <p:spPr bwMode="gray">
            <a:xfrm>
              <a:off x="2070" y="2524"/>
              <a:ext cx="998" cy="98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43" name="Oval 39"/>
            <p:cNvSpPr>
              <a:spLocks noChangeArrowheads="1"/>
            </p:cNvSpPr>
            <p:nvPr/>
          </p:nvSpPr>
          <p:spPr bwMode="gray">
            <a:xfrm>
              <a:off x="2128" y="2552"/>
              <a:ext cx="888" cy="79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44" name="Text Box 40"/>
            <p:cNvSpPr txBox="1">
              <a:spLocks noChangeArrowheads="1"/>
            </p:cNvSpPr>
            <p:nvPr/>
          </p:nvSpPr>
          <p:spPr bwMode="gray">
            <a:xfrm>
              <a:off x="2308" y="2903"/>
              <a:ext cx="552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  <p:sp>
          <p:nvSpPr>
            <p:cNvPr id="98345" name="Oval 41"/>
            <p:cNvSpPr>
              <a:spLocks noChangeArrowheads="1"/>
            </p:cNvSpPr>
            <p:nvPr/>
          </p:nvSpPr>
          <p:spPr bwMode="gray">
            <a:xfrm rot="-772996">
              <a:off x="928" y="2892"/>
              <a:ext cx="714" cy="384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8346" name="Group 42"/>
            <p:cNvGrpSpPr>
              <a:grpSpLocks/>
            </p:cNvGrpSpPr>
            <p:nvPr/>
          </p:nvGrpSpPr>
          <p:grpSpPr bwMode="auto">
            <a:xfrm>
              <a:off x="880" y="2268"/>
              <a:ext cx="864" cy="908"/>
              <a:chOff x="732" y="2112"/>
              <a:chExt cx="842" cy="860"/>
            </a:xfrm>
          </p:grpSpPr>
          <p:sp>
            <p:nvSpPr>
              <p:cNvPr id="98347" name="Oval 43"/>
              <p:cNvSpPr>
                <a:spLocks noChangeArrowheads="1"/>
              </p:cNvSpPr>
              <p:nvPr/>
            </p:nvSpPr>
            <p:spPr bwMode="gray">
              <a:xfrm>
                <a:off x="732" y="2112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8" name="Oval 44"/>
              <p:cNvSpPr>
                <a:spLocks noChangeArrowheads="1"/>
              </p:cNvSpPr>
              <p:nvPr/>
            </p:nvSpPr>
            <p:spPr bwMode="gray">
              <a:xfrm>
                <a:off x="743" y="2117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9" name="Oval 45"/>
              <p:cNvSpPr>
                <a:spLocks noChangeArrowheads="1"/>
              </p:cNvSpPr>
              <p:nvPr/>
            </p:nvSpPr>
            <p:spPr bwMode="gray">
              <a:xfrm>
                <a:off x="751" y="2125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50" name="Oval 46"/>
              <p:cNvSpPr>
                <a:spLocks noChangeArrowheads="1"/>
              </p:cNvSpPr>
              <p:nvPr/>
            </p:nvSpPr>
            <p:spPr bwMode="gray">
              <a:xfrm>
                <a:off x="795" y="2147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51" name="Text Box 47"/>
              <p:cNvSpPr txBox="1">
                <a:spLocks noChangeArrowheads="1"/>
              </p:cNvSpPr>
              <p:nvPr/>
            </p:nvSpPr>
            <p:spPr bwMode="gray">
              <a:xfrm>
                <a:off x="904" y="2414"/>
                <a:ext cx="476" cy="27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>
                    <a:solidFill>
                      <a:srgbClr val="000000"/>
                    </a:solidFill>
                  </a:rPr>
                  <a:t>Text</a:t>
                </a:r>
                <a:endParaRPr lang="en-US"/>
              </a:p>
            </p:txBody>
          </p:sp>
        </p:grpSp>
        <p:sp>
          <p:nvSpPr>
            <p:cNvPr id="98352" name="Oval 48"/>
            <p:cNvSpPr>
              <a:spLocks noChangeArrowheads="1"/>
            </p:cNvSpPr>
            <p:nvPr/>
          </p:nvSpPr>
          <p:spPr bwMode="gray">
            <a:xfrm>
              <a:off x="816" y="1786"/>
              <a:ext cx="576" cy="336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53" name="Oval 49"/>
            <p:cNvSpPr>
              <a:spLocks noChangeArrowheads="1"/>
            </p:cNvSpPr>
            <p:nvPr/>
          </p:nvSpPr>
          <p:spPr bwMode="gray">
            <a:xfrm>
              <a:off x="864" y="1404"/>
              <a:ext cx="645" cy="6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54" name="Oval 50"/>
            <p:cNvSpPr>
              <a:spLocks noChangeArrowheads="1"/>
            </p:cNvSpPr>
            <p:nvPr/>
          </p:nvSpPr>
          <p:spPr bwMode="gray">
            <a:xfrm>
              <a:off x="872" y="1407"/>
              <a:ext cx="630" cy="63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55" name="Oval 51"/>
            <p:cNvSpPr>
              <a:spLocks noChangeArrowheads="1"/>
            </p:cNvSpPr>
            <p:nvPr/>
          </p:nvSpPr>
          <p:spPr bwMode="gray">
            <a:xfrm>
              <a:off x="879" y="1414"/>
              <a:ext cx="599" cy="58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56" name="Oval 52"/>
            <p:cNvSpPr>
              <a:spLocks noChangeArrowheads="1"/>
            </p:cNvSpPr>
            <p:nvPr/>
          </p:nvSpPr>
          <p:spPr bwMode="gray">
            <a:xfrm>
              <a:off x="913" y="1430"/>
              <a:ext cx="534" cy="4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57" name="Text Box 53"/>
            <p:cNvSpPr txBox="1">
              <a:spLocks noChangeArrowheads="1"/>
            </p:cNvSpPr>
            <p:nvPr/>
          </p:nvSpPr>
          <p:spPr bwMode="gray">
            <a:xfrm>
              <a:off x="987" y="1624"/>
              <a:ext cx="412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  <p:sp>
          <p:nvSpPr>
            <p:cNvPr id="98358" name="Oval 54"/>
            <p:cNvSpPr>
              <a:spLocks noChangeArrowheads="1"/>
            </p:cNvSpPr>
            <p:nvPr/>
          </p:nvSpPr>
          <p:spPr bwMode="gray">
            <a:xfrm>
              <a:off x="1614" y="1488"/>
              <a:ext cx="432" cy="144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59" name="Oval 55"/>
            <p:cNvSpPr>
              <a:spLocks noChangeArrowheads="1"/>
            </p:cNvSpPr>
            <p:nvPr/>
          </p:nvSpPr>
          <p:spPr bwMode="gray">
            <a:xfrm>
              <a:off x="1691" y="1152"/>
              <a:ext cx="430" cy="43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60" name="Oval 56"/>
            <p:cNvSpPr>
              <a:spLocks noChangeArrowheads="1"/>
            </p:cNvSpPr>
            <p:nvPr/>
          </p:nvSpPr>
          <p:spPr bwMode="gray">
            <a:xfrm>
              <a:off x="1697" y="1154"/>
              <a:ext cx="419" cy="42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61" name="Oval 57"/>
            <p:cNvSpPr>
              <a:spLocks noChangeArrowheads="1"/>
            </p:cNvSpPr>
            <p:nvPr/>
          </p:nvSpPr>
          <p:spPr bwMode="gray">
            <a:xfrm>
              <a:off x="1701" y="1158"/>
              <a:ext cx="399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62" name="Oval 58"/>
            <p:cNvSpPr>
              <a:spLocks noChangeArrowheads="1"/>
            </p:cNvSpPr>
            <p:nvPr/>
          </p:nvSpPr>
          <p:spPr bwMode="gray">
            <a:xfrm>
              <a:off x="1724" y="1170"/>
              <a:ext cx="355" cy="31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63" name="Text Box 59"/>
            <p:cNvSpPr txBox="1">
              <a:spLocks noChangeArrowheads="1"/>
            </p:cNvSpPr>
            <p:nvPr/>
          </p:nvSpPr>
          <p:spPr bwMode="gray">
            <a:xfrm>
              <a:off x="1735" y="1293"/>
              <a:ext cx="345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5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Cycle Diagram</a:t>
            </a:r>
          </a:p>
        </p:txBody>
      </p:sp>
      <p:grpSp>
        <p:nvGrpSpPr>
          <p:cNvPr id="92212" name="Group 52"/>
          <p:cNvGrpSpPr>
            <a:grpSpLocks/>
          </p:cNvGrpSpPr>
          <p:nvPr/>
        </p:nvGrpSpPr>
        <p:grpSpPr bwMode="auto">
          <a:xfrm>
            <a:off x="762000" y="1524000"/>
            <a:ext cx="7772400" cy="4343400"/>
            <a:chOff x="288" y="873"/>
            <a:chExt cx="5280" cy="2967"/>
          </a:xfrm>
        </p:grpSpPr>
        <p:sp>
          <p:nvSpPr>
            <p:cNvPr id="92213" name="Oval 53"/>
            <p:cNvSpPr>
              <a:spLocks noChangeArrowheads="1"/>
            </p:cNvSpPr>
            <p:nvPr/>
          </p:nvSpPr>
          <p:spPr bwMode="auto">
            <a:xfrm>
              <a:off x="1632" y="1344"/>
              <a:ext cx="2544" cy="2496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214" name="Group 54"/>
            <p:cNvGrpSpPr>
              <a:grpSpLocks/>
            </p:cNvGrpSpPr>
            <p:nvPr/>
          </p:nvGrpSpPr>
          <p:grpSpPr bwMode="auto">
            <a:xfrm>
              <a:off x="2256" y="1968"/>
              <a:ext cx="1296" cy="1344"/>
              <a:chOff x="2016" y="1920"/>
              <a:chExt cx="1680" cy="1680"/>
            </a:xfrm>
          </p:grpSpPr>
          <p:sp>
            <p:nvSpPr>
              <p:cNvPr id="92215" name="Oval 5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5490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216" name="Freeform 5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217" name="Text Box 57"/>
            <p:cNvSpPr txBox="1">
              <a:spLocks noChangeArrowheads="1"/>
            </p:cNvSpPr>
            <p:nvPr/>
          </p:nvSpPr>
          <p:spPr bwMode="gray">
            <a:xfrm>
              <a:off x="2453" y="2496"/>
              <a:ext cx="954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Concept</a:t>
              </a:r>
            </a:p>
          </p:txBody>
        </p:sp>
        <p:grpSp>
          <p:nvGrpSpPr>
            <p:cNvPr id="92218" name="Group 58"/>
            <p:cNvGrpSpPr>
              <a:grpSpLocks/>
            </p:cNvGrpSpPr>
            <p:nvPr/>
          </p:nvGrpSpPr>
          <p:grpSpPr bwMode="auto">
            <a:xfrm>
              <a:off x="2640" y="1104"/>
              <a:ext cx="432" cy="415"/>
              <a:chOff x="2640" y="1088"/>
              <a:chExt cx="432" cy="415"/>
            </a:xfrm>
          </p:grpSpPr>
          <p:grpSp>
            <p:nvGrpSpPr>
              <p:cNvPr id="92219" name="Group 59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92220" name="Oval 6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221" name="Freeform 6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2222" name="Text Box 62"/>
              <p:cNvSpPr txBox="1">
                <a:spLocks noChangeArrowheads="1"/>
              </p:cNvSpPr>
              <p:nvPr/>
            </p:nvSpPr>
            <p:spPr bwMode="gray">
              <a:xfrm>
                <a:off x="2725" y="1152"/>
                <a:ext cx="282" cy="3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B</a:t>
                </a:r>
              </a:p>
            </p:txBody>
          </p:sp>
        </p:grpSp>
        <p:grpSp>
          <p:nvGrpSpPr>
            <p:cNvPr id="92223" name="Group 63"/>
            <p:cNvGrpSpPr>
              <a:grpSpLocks/>
            </p:cNvGrpSpPr>
            <p:nvPr/>
          </p:nvGrpSpPr>
          <p:grpSpPr bwMode="auto">
            <a:xfrm>
              <a:off x="2236" y="3191"/>
              <a:ext cx="201" cy="176"/>
              <a:chOff x="2236" y="3191"/>
              <a:chExt cx="201" cy="176"/>
            </a:xfrm>
          </p:grpSpPr>
          <p:sp>
            <p:nvSpPr>
              <p:cNvPr id="92224" name="Oval 64"/>
              <p:cNvSpPr>
                <a:spLocks noChangeArrowheads="1"/>
              </p:cNvSpPr>
              <p:nvPr/>
            </p:nvSpPr>
            <p:spPr bwMode="gray">
              <a:xfrm rot="18227093">
                <a:off x="2239" y="3282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225" name="Oval 65"/>
              <p:cNvSpPr>
                <a:spLocks noChangeArrowheads="1"/>
              </p:cNvSpPr>
              <p:nvPr/>
            </p:nvSpPr>
            <p:spPr bwMode="gray">
              <a:xfrm rot="18227093">
                <a:off x="2353" y="31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2226" name="Group 66"/>
            <p:cNvGrpSpPr>
              <a:grpSpLocks/>
            </p:cNvGrpSpPr>
            <p:nvPr/>
          </p:nvGrpSpPr>
          <p:grpSpPr bwMode="auto">
            <a:xfrm>
              <a:off x="1824" y="3357"/>
              <a:ext cx="432" cy="432"/>
              <a:chOff x="1824" y="3357"/>
              <a:chExt cx="432" cy="432"/>
            </a:xfrm>
          </p:grpSpPr>
          <p:grpSp>
            <p:nvGrpSpPr>
              <p:cNvPr id="92227" name="Group 67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92228" name="Oval 6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229" name="Freeform 6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2230" name="Text Box 70"/>
              <p:cNvSpPr txBox="1">
                <a:spLocks noChangeArrowheads="1"/>
              </p:cNvSpPr>
              <p:nvPr/>
            </p:nvSpPr>
            <p:spPr bwMode="gray">
              <a:xfrm>
                <a:off x="1903" y="3438"/>
                <a:ext cx="266" cy="3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E</a:t>
                </a:r>
              </a:p>
            </p:txBody>
          </p:sp>
        </p:grpSp>
        <p:grpSp>
          <p:nvGrpSpPr>
            <p:cNvPr id="92231" name="Group 71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3938" y="1968"/>
              <a:chExt cx="430" cy="437"/>
            </a:xfrm>
          </p:grpSpPr>
          <p:grpSp>
            <p:nvGrpSpPr>
              <p:cNvPr id="92232" name="Group 72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92233" name="Oval 73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62353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234" name="Freeform 74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2235" name="Text Box 75"/>
              <p:cNvSpPr txBox="1">
                <a:spLocks noChangeArrowheads="1"/>
              </p:cNvSpPr>
              <p:nvPr/>
            </p:nvSpPr>
            <p:spPr bwMode="gray">
              <a:xfrm>
                <a:off x="4010" y="2028"/>
                <a:ext cx="276" cy="3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C</a:t>
                </a:r>
              </a:p>
            </p:txBody>
          </p:sp>
        </p:grpSp>
        <p:grpSp>
          <p:nvGrpSpPr>
            <p:cNvPr id="92236" name="Group 76"/>
            <p:cNvGrpSpPr>
              <a:grpSpLocks/>
            </p:cNvGrpSpPr>
            <p:nvPr/>
          </p:nvGrpSpPr>
          <p:grpSpPr bwMode="auto">
            <a:xfrm>
              <a:off x="3552" y="3360"/>
              <a:ext cx="412" cy="392"/>
              <a:chOff x="3552" y="3339"/>
              <a:chExt cx="412" cy="392"/>
            </a:xfrm>
          </p:grpSpPr>
          <p:grpSp>
            <p:nvGrpSpPr>
              <p:cNvPr id="92237" name="Group 77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92238" name="Oval 7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239" name="Freeform 7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2240" name="Text Box 80"/>
              <p:cNvSpPr txBox="1">
                <a:spLocks noChangeArrowheads="1"/>
              </p:cNvSpPr>
              <p:nvPr/>
            </p:nvSpPr>
            <p:spPr bwMode="gray">
              <a:xfrm>
                <a:off x="3632" y="3360"/>
                <a:ext cx="296" cy="3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D</a:t>
                </a:r>
              </a:p>
            </p:txBody>
          </p:sp>
        </p:grpSp>
        <p:grpSp>
          <p:nvGrpSpPr>
            <p:cNvPr id="92241" name="Group 81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1488" y="1968"/>
              <a:chExt cx="432" cy="432"/>
            </a:xfrm>
          </p:grpSpPr>
          <p:grpSp>
            <p:nvGrpSpPr>
              <p:cNvPr id="92242" name="Group 82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92243" name="Oval 83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244" name="Freeform 84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2245" name="Text Box 85"/>
              <p:cNvSpPr txBox="1">
                <a:spLocks noChangeArrowheads="1"/>
              </p:cNvSpPr>
              <p:nvPr/>
            </p:nvSpPr>
            <p:spPr bwMode="gray">
              <a:xfrm>
                <a:off x="1569" y="2016"/>
                <a:ext cx="286" cy="31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4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</a:rPr>
                  <a:t>A</a:t>
                </a:r>
              </a:p>
            </p:txBody>
          </p:sp>
        </p:grpSp>
        <p:sp>
          <p:nvSpPr>
            <p:cNvPr id="92246" name="Oval 86"/>
            <p:cNvSpPr>
              <a:spLocks noChangeArrowheads="1"/>
            </p:cNvSpPr>
            <p:nvPr/>
          </p:nvSpPr>
          <p:spPr bwMode="gray">
            <a:xfrm rot="18227093">
              <a:off x="3507" y="326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47" name="Oval 87"/>
            <p:cNvSpPr>
              <a:spLocks noChangeArrowheads="1"/>
            </p:cNvSpPr>
            <p:nvPr/>
          </p:nvSpPr>
          <p:spPr bwMode="gray">
            <a:xfrm rot="18227093">
              <a:off x="3411" y="3165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248" name="Group 88"/>
            <p:cNvGrpSpPr>
              <a:grpSpLocks/>
            </p:cNvGrpSpPr>
            <p:nvPr/>
          </p:nvGrpSpPr>
          <p:grpSpPr bwMode="auto">
            <a:xfrm>
              <a:off x="1968" y="2256"/>
              <a:ext cx="231" cy="130"/>
              <a:chOff x="2016" y="2304"/>
              <a:chExt cx="231" cy="130"/>
            </a:xfrm>
          </p:grpSpPr>
          <p:sp>
            <p:nvSpPr>
              <p:cNvPr id="92249" name="Oval 89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250" name="Oval 90"/>
              <p:cNvSpPr>
                <a:spLocks noChangeArrowheads="1"/>
              </p:cNvSpPr>
              <p:nvPr/>
            </p:nvSpPr>
            <p:spPr bwMode="gray">
              <a:xfrm rot="18227093">
                <a:off x="2163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2251" name="Group 91"/>
            <p:cNvGrpSpPr>
              <a:grpSpLocks/>
            </p:cNvGrpSpPr>
            <p:nvPr/>
          </p:nvGrpSpPr>
          <p:grpSpPr bwMode="auto"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92252" name="Oval 92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253" name="Oval 93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92254" name="Oval 94"/>
            <p:cNvSpPr>
              <a:spLocks noChangeArrowheads="1"/>
            </p:cNvSpPr>
            <p:nvPr/>
          </p:nvSpPr>
          <p:spPr bwMode="gray">
            <a:xfrm rot="18227093">
              <a:off x="3759" y="2271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55" name="Oval 95"/>
            <p:cNvSpPr>
              <a:spLocks noChangeArrowheads="1"/>
            </p:cNvSpPr>
            <p:nvPr/>
          </p:nvSpPr>
          <p:spPr bwMode="gray">
            <a:xfrm rot="18227093">
              <a:off x="3603" y="2349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56" name="Text Box 96"/>
            <p:cNvSpPr txBox="1">
              <a:spLocks noChangeArrowheads="1"/>
            </p:cNvSpPr>
            <p:nvPr/>
          </p:nvSpPr>
          <p:spPr bwMode="auto">
            <a:xfrm>
              <a:off x="288" y="2064"/>
              <a:ext cx="12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92257" name="Text Box 97"/>
            <p:cNvSpPr txBox="1">
              <a:spLocks noChangeArrowheads="1"/>
            </p:cNvSpPr>
            <p:nvPr/>
          </p:nvSpPr>
          <p:spPr bwMode="auto">
            <a:xfrm>
              <a:off x="2256" y="873"/>
              <a:ext cx="1200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92258" name="Text Box 98"/>
            <p:cNvSpPr txBox="1">
              <a:spLocks noChangeArrowheads="1"/>
            </p:cNvSpPr>
            <p:nvPr/>
          </p:nvSpPr>
          <p:spPr bwMode="auto">
            <a:xfrm>
              <a:off x="4368" y="2073"/>
              <a:ext cx="1200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92259" name="Text Box 99"/>
            <p:cNvSpPr txBox="1">
              <a:spLocks noChangeArrowheads="1"/>
            </p:cNvSpPr>
            <p:nvPr/>
          </p:nvSpPr>
          <p:spPr bwMode="auto">
            <a:xfrm>
              <a:off x="528" y="3504"/>
              <a:ext cx="12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92260" name="Text Box 100"/>
            <p:cNvSpPr txBox="1">
              <a:spLocks noChangeArrowheads="1"/>
            </p:cNvSpPr>
            <p:nvPr/>
          </p:nvSpPr>
          <p:spPr bwMode="auto">
            <a:xfrm>
              <a:off x="3984" y="3504"/>
              <a:ext cx="120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4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Diagram</a:t>
            </a:r>
            <a:endParaRPr lang="en-US" sz="2000"/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1219200" y="1908175"/>
            <a:ext cx="2170113" cy="4035425"/>
            <a:chOff x="720" y="1296"/>
            <a:chExt cx="1367" cy="2542"/>
          </a:xfrm>
        </p:grpSpPr>
        <p:sp>
          <p:nvSpPr>
            <p:cNvPr id="99332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33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34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35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36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37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9338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99339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9340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9341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9342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9343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9344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99345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7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ThemeGallery is a Design Digital Content &amp; Contents mall developed by Guild Design Inc.</a:t>
              </a:r>
              <a:endParaRPr lang="en-US"/>
            </a:p>
          </p:txBody>
        </p:sp>
      </p:grpSp>
      <p:grpSp>
        <p:nvGrpSpPr>
          <p:cNvPr id="99346" name="Group 18"/>
          <p:cNvGrpSpPr>
            <a:grpSpLocks/>
          </p:cNvGrpSpPr>
          <p:nvPr/>
        </p:nvGrpSpPr>
        <p:grpSpPr bwMode="auto">
          <a:xfrm>
            <a:off x="3581400" y="1908175"/>
            <a:ext cx="2166938" cy="4035425"/>
            <a:chOff x="2208" y="1296"/>
            <a:chExt cx="1365" cy="2542"/>
          </a:xfrm>
        </p:grpSpPr>
        <p:sp>
          <p:nvSpPr>
            <p:cNvPr id="99347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48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49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50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51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99352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9353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9354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9355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9356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99357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7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ThemeGallery is a Design Digital Content &amp; Contents mall developed by Guild Design Inc.</a:t>
              </a:r>
              <a:endParaRPr lang="en-US"/>
            </a:p>
          </p:txBody>
        </p:sp>
        <p:sp>
          <p:nvSpPr>
            <p:cNvPr id="99358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59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9360" name="Group 32"/>
          <p:cNvGrpSpPr>
            <a:grpSpLocks/>
          </p:cNvGrpSpPr>
          <p:nvPr/>
        </p:nvGrpSpPr>
        <p:grpSpPr bwMode="auto">
          <a:xfrm>
            <a:off x="5937250" y="1908175"/>
            <a:ext cx="2170113" cy="4035425"/>
            <a:chOff x="3692" y="1296"/>
            <a:chExt cx="1367" cy="2542"/>
          </a:xfrm>
        </p:grpSpPr>
        <p:sp>
          <p:nvSpPr>
            <p:cNvPr id="99361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62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63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64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9365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99366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9367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9368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9369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9370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9371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99372" name="Text Box 44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7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Verdana" pitchFamily="34" charset="0"/>
                </a:rPr>
                <a:t>ThemeGallery is a Design Digital Content &amp; Contents mall developed by Guild Design Inc.</a:t>
              </a:r>
              <a:endParaRPr lang="en-US"/>
            </a:p>
          </p:txBody>
        </p:sp>
        <p:sp>
          <p:nvSpPr>
            <p:cNvPr id="99373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74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9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Diagram</a:t>
            </a:r>
            <a:endParaRPr lang="en-US" sz="2000"/>
          </a:p>
        </p:txBody>
      </p:sp>
      <p:grpSp>
        <p:nvGrpSpPr>
          <p:cNvPr id="80899" name="Group 3"/>
          <p:cNvGrpSpPr>
            <a:grpSpLocks/>
          </p:cNvGrpSpPr>
          <p:nvPr/>
        </p:nvGrpSpPr>
        <p:grpSpPr bwMode="auto">
          <a:xfrm>
            <a:off x="0" y="3238500"/>
            <a:ext cx="9144000" cy="122238"/>
            <a:chOff x="0" y="1896"/>
            <a:chExt cx="5760" cy="120"/>
          </a:xfrm>
        </p:grpSpPr>
        <p:sp>
          <p:nvSpPr>
            <p:cNvPr id="80900" name="Rectangle 4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tint val="15294"/>
                    <a:invGamma/>
                  </a:srgbClr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01" name="Rectangle 5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5F5F5F">
                    <a:gamma/>
                    <a:tint val="30196"/>
                    <a:invGamma/>
                  </a:srgbClr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0902" name="Group 6"/>
          <p:cNvGrpSpPr>
            <a:grpSpLocks/>
          </p:cNvGrpSpPr>
          <p:nvPr/>
        </p:nvGrpSpPr>
        <p:grpSpPr bwMode="auto">
          <a:xfrm rot="3877067">
            <a:off x="4460082" y="4310856"/>
            <a:ext cx="2273300" cy="858837"/>
            <a:chOff x="2290" y="2725"/>
            <a:chExt cx="1832" cy="713"/>
          </a:xfrm>
        </p:grpSpPr>
        <p:grpSp>
          <p:nvGrpSpPr>
            <p:cNvPr id="80903" name="Group 7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80904" name="Freeform 8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05" name="Freeform 9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906" name="Group 10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80907" name="Freeform 11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08" name="Freeform 12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0909" name="Group 13"/>
          <p:cNvGrpSpPr>
            <a:grpSpLocks/>
          </p:cNvGrpSpPr>
          <p:nvPr/>
        </p:nvGrpSpPr>
        <p:grpSpPr bwMode="auto">
          <a:xfrm>
            <a:off x="4313238" y="2686050"/>
            <a:ext cx="1270000" cy="1308100"/>
            <a:chOff x="2789" y="1625"/>
            <a:chExt cx="907" cy="907"/>
          </a:xfrm>
        </p:grpSpPr>
        <p:sp>
          <p:nvSpPr>
            <p:cNvPr id="80910" name="Oval 14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0911" name="Oval 15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0912" name="Oval 16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0913" name="Oval 17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0914" name="Oval 18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80915" name="Group 19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80916" name="Oval 2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17" name="Oval 2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18" name="Oval 2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19" name="Oval 2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80920" name="Group 24"/>
          <p:cNvGrpSpPr>
            <a:grpSpLocks/>
          </p:cNvGrpSpPr>
          <p:nvPr/>
        </p:nvGrpSpPr>
        <p:grpSpPr bwMode="auto">
          <a:xfrm rot="3877067">
            <a:off x="6426994" y="4377531"/>
            <a:ext cx="2273300" cy="858838"/>
            <a:chOff x="2290" y="2725"/>
            <a:chExt cx="1832" cy="713"/>
          </a:xfrm>
        </p:grpSpPr>
        <p:grpSp>
          <p:nvGrpSpPr>
            <p:cNvPr id="80921" name="Group 25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80922" name="Freeform 26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23" name="Freeform 27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924" name="Group 28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80925" name="Freeform 29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699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26" name="Freeform 30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80927" name="Oval 31"/>
          <p:cNvSpPr>
            <a:spLocks noChangeArrowheads="1"/>
          </p:cNvSpPr>
          <p:nvPr/>
        </p:nvSpPr>
        <p:spPr bwMode="gray">
          <a:xfrm>
            <a:off x="6089650" y="2541588"/>
            <a:ext cx="1524000" cy="1568450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tint val="0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tint val="0"/>
                  <a:invGamma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0928" name="Oval 32"/>
          <p:cNvSpPr>
            <a:spLocks noChangeArrowheads="1"/>
          </p:cNvSpPr>
          <p:nvPr/>
        </p:nvSpPr>
        <p:spPr bwMode="gray">
          <a:xfrm>
            <a:off x="6089650" y="2541588"/>
            <a:ext cx="1524000" cy="1568450"/>
          </a:xfrm>
          <a:prstGeom prst="ellipse">
            <a:avLst/>
          </a:prstGeom>
          <a:gradFill rotWithShape="1">
            <a:gsLst>
              <a:gs pos="0">
                <a:srgbClr val="3399FF">
                  <a:alpha val="32001"/>
                </a:srgbClr>
              </a:gs>
              <a:gs pos="100000">
                <a:srgbClr val="3399FF">
                  <a:gamma/>
                  <a:shade val="0"/>
                  <a:invGamma/>
                  <a:alpha val="89999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0929" name="Oval 33"/>
          <p:cNvSpPr>
            <a:spLocks noChangeArrowheads="1"/>
          </p:cNvSpPr>
          <p:nvPr/>
        </p:nvSpPr>
        <p:spPr bwMode="gray">
          <a:xfrm>
            <a:off x="6191250" y="2644775"/>
            <a:ext cx="1323975" cy="1362075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54118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54118"/>
                  <a:invGamma/>
                </a:srgbClr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0930" name="Oval 34"/>
          <p:cNvSpPr>
            <a:spLocks noChangeArrowheads="1"/>
          </p:cNvSpPr>
          <p:nvPr/>
        </p:nvSpPr>
        <p:spPr bwMode="gray">
          <a:xfrm>
            <a:off x="6192838" y="2647950"/>
            <a:ext cx="1323975" cy="1362075"/>
          </a:xfrm>
          <a:prstGeom prst="ellipse">
            <a:avLst/>
          </a:prstGeom>
          <a:gradFill rotWithShape="1">
            <a:gsLst>
              <a:gs pos="0">
                <a:srgbClr val="3399FF">
                  <a:gamma/>
                  <a:shade val="63529"/>
                  <a:invGamma/>
                </a:srgbClr>
              </a:gs>
              <a:gs pos="100000">
                <a:srgbClr val="3399FF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80931" name="Oval 35"/>
          <p:cNvSpPr>
            <a:spLocks noChangeArrowheads="1"/>
          </p:cNvSpPr>
          <p:nvPr/>
        </p:nvSpPr>
        <p:spPr bwMode="gray">
          <a:xfrm>
            <a:off x="6256338" y="2713038"/>
            <a:ext cx="1192212" cy="1225550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80932" name="Group 36"/>
          <p:cNvGrpSpPr>
            <a:grpSpLocks/>
          </p:cNvGrpSpPr>
          <p:nvPr/>
        </p:nvGrpSpPr>
        <p:grpSpPr bwMode="auto">
          <a:xfrm>
            <a:off x="6275388" y="2732088"/>
            <a:ext cx="1155700" cy="1189037"/>
            <a:chOff x="4166" y="1706"/>
            <a:chExt cx="1252" cy="1252"/>
          </a:xfrm>
        </p:grpSpPr>
        <p:sp>
          <p:nvSpPr>
            <p:cNvPr id="80933" name="Oval 37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0934" name="Oval 38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0935" name="Oval 39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0936" name="Oval 40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80937" name="Group 41"/>
          <p:cNvGrpSpPr>
            <a:grpSpLocks/>
          </p:cNvGrpSpPr>
          <p:nvPr/>
        </p:nvGrpSpPr>
        <p:grpSpPr bwMode="auto">
          <a:xfrm rot="3877067">
            <a:off x="2655094" y="4310856"/>
            <a:ext cx="2273300" cy="858838"/>
            <a:chOff x="2290" y="2725"/>
            <a:chExt cx="1832" cy="713"/>
          </a:xfrm>
        </p:grpSpPr>
        <p:grpSp>
          <p:nvGrpSpPr>
            <p:cNvPr id="80938" name="Group 42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80939" name="Freeform 43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40" name="Freeform 44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941" name="Group 45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80942" name="Freeform 46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43" name="Freeform 47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0944" name="Group 48"/>
          <p:cNvGrpSpPr>
            <a:grpSpLocks/>
          </p:cNvGrpSpPr>
          <p:nvPr/>
        </p:nvGrpSpPr>
        <p:grpSpPr bwMode="auto">
          <a:xfrm>
            <a:off x="2509838" y="2686050"/>
            <a:ext cx="1268412" cy="1308100"/>
            <a:chOff x="2789" y="1625"/>
            <a:chExt cx="907" cy="907"/>
          </a:xfrm>
        </p:grpSpPr>
        <p:sp>
          <p:nvSpPr>
            <p:cNvPr id="80945" name="Oval 49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0946" name="Oval 50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0947" name="Oval 51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0948" name="Oval 52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0949" name="Oval 53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80950" name="Group 54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80951" name="Oval 55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52" name="Oval 56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53" name="Oval 57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54" name="Oval 58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80955" name="Group 59"/>
          <p:cNvGrpSpPr>
            <a:grpSpLocks/>
          </p:cNvGrpSpPr>
          <p:nvPr/>
        </p:nvGrpSpPr>
        <p:grpSpPr bwMode="auto">
          <a:xfrm rot="3877067">
            <a:off x="908844" y="4310856"/>
            <a:ext cx="2273300" cy="858838"/>
            <a:chOff x="2290" y="2725"/>
            <a:chExt cx="1832" cy="713"/>
          </a:xfrm>
        </p:grpSpPr>
        <p:grpSp>
          <p:nvGrpSpPr>
            <p:cNvPr id="80956" name="Group 60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80957" name="Freeform 61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58" name="Freeform 62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959" name="Group 63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80960" name="Freeform 64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/>
                <a:ahLst/>
                <a:cxnLst>
                  <a:cxn ang="0">
                    <a:pos x="1832" y="32"/>
                  </a:cxn>
                  <a:cxn ang="0">
                    <a:pos x="1830" y="66"/>
                  </a:cxn>
                  <a:cxn ang="0">
                    <a:pos x="1814" y="128"/>
                  </a:cxn>
                  <a:cxn ang="0">
                    <a:pos x="1788" y="188"/>
                  </a:cxn>
                  <a:cxn ang="0">
                    <a:pos x="1754" y="240"/>
                  </a:cxn>
                  <a:cxn ang="0">
                    <a:pos x="1712" y="288"/>
                  </a:cxn>
                  <a:cxn ang="0">
                    <a:pos x="1664" y="330"/>
                  </a:cxn>
                  <a:cxn ang="0">
                    <a:pos x="1610" y="362"/>
                  </a:cxn>
                  <a:cxn ang="0">
                    <a:pos x="1550" y="388"/>
                  </a:cxn>
                  <a:cxn ang="0">
                    <a:pos x="1486" y="402"/>
                  </a:cxn>
                  <a:cxn ang="0">
                    <a:pos x="1418" y="408"/>
                  </a:cxn>
                  <a:cxn ang="0">
                    <a:pos x="0" y="408"/>
                  </a:cxn>
                  <a:cxn ang="0">
                    <a:pos x="0" y="0"/>
                  </a:cxn>
                  <a:cxn ang="0">
                    <a:pos x="1832" y="0"/>
                  </a:cxn>
                  <a:cxn ang="0">
                    <a:pos x="1832" y="32"/>
                  </a:cxn>
                  <a:cxn ang="0">
                    <a:pos x="1832" y="32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61" name="Freeform 65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/>
                <a:ahLst/>
                <a:cxnLst>
                  <a:cxn ang="0">
                    <a:pos x="288" y="0"/>
                  </a:cxn>
                  <a:cxn ang="0">
                    <a:pos x="284" y="52"/>
                  </a:cxn>
                  <a:cxn ang="0">
                    <a:pos x="272" y="98"/>
                  </a:cxn>
                  <a:cxn ang="0">
                    <a:pos x="254" y="140"/>
                  </a:cxn>
                  <a:cxn ang="0">
                    <a:pos x="230" y="176"/>
                  </a:cxn>
                  <a:cxn ang="0">
                    <a:pos x="204" y="208"/>
                  </a:cxn>
                  <a:cxn ang="0">
                    <a:pos x="174" y="238"/>
                  </a:cxn>
                  <a:cxn ang="0">
                    <a:pos x="144" y="262"/>
                  </a:cxn>
                  <a:cxn ang="0">
                    <a:pos x="112" y="282"/>
                  </a:cxn>
                  <a:cxn ang="0">
                    <a:pos x="84" y="298"/>
                  </a:cxn>
                  <a:cxn ang="0">
                    <a:pos x="56" y="312"/>
                  </a:cxn>
                  <a:cxn ang="0">
                    <a:pos x="34" y="322"/>
                  </a:cxn>
                  <a:cxn ang="0">
                    <a:pos x="16" y="328"/>
                  </a:cxn>
                  <a:cxn ang="0">
                    <a:pos x="4" y="332"/>
                  </a:cxn>
                  <a:cxn ang="0">
                    <a:pos x="0" y="334"/>
                  </a:cxn>
                  <a:cxn ang="0">
                    <a:pos x="4" y="332"/>
                  </a:cxn>
                  <a:cxn ang="0">
                    <a:pos x="16" y="326"/>
                  </a:cxn>
                  <a:cxn ang="0">
                    <a:pos x="34" y="318"/>
                  </a:cxn>
                  <a:cxn ang="0">
                    <a:pos x="56" y="304"/>
                  </a:cxn>
                  <a:cxn ang="0">
                    <a:pos x="84" y="288"/>
                  </a:cxn>
                  <a:cxn ang="0">
                    <a:pos x="112" y="266"/>
                  </a:cxn>
                  <a:cxn ang="0">
                    <a:pos x="142" y="242"/>
                  </a:cxn>
                  <a:cxn ang="0">
                    <a:pos x="170" y="212"/>
                  </a:cxn>
                  <a:cxn ang="0">
                    <a:pos x="196" y="180"/>
                  </a:cxn>
                  <a:cxn ang="0">
                    <a:pos x="220" y="142"/>
                  </a:cxn>
                  <a:cxn ang="0">
                    <a:pos x="238" y="100"/>
                  </a:cxn>
                  <a:cxn ang="0">
                    <a:pos x="250" y="54"/>
                  </a:cxn>
                  <a:cxn ang="0">
                    <a:pos x="254" y="2"/>
                  </a:cxn>
                  <a:cxn ang="0">
                    <a:pos x="288" y="0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01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0962" name="Group 66"/>
          <p:cNvGrpSpPr>
            <a:grpSpLocks/>
          </p:cNvGrpSpPr>
          <p:nvPr/>
        </p:nvGrpSpPr>
        <p:grpSpPr bwMode="auto">
          <a:xfrm>
            <a:off x="762000" y="2686050"/>
            <a:ext cx="1268413" cy="1308100"/>
            <a:chOff x="2789" y="1625"/>
            <a:chExt cx="907" cy="907"/>
          </a:xfrm>
        </p:grpSpPr>
        <p:sp>
          <p:nvSpPr>
            <p:cNvPr id="80963" name="Oval 67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0964" name="Oval 68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80965" name="Oval 69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0966" name="Oval 70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0967" name="Oval 71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80968" name="Group 72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80969" name="Oval 7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70" name="Oval 7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71" name="Oval 7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0972" name="Oval 7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80973" name="Text Box 77"/>
          <p:cNvSpPr txBox="1">
            <a:spLocks noChangeArrowheads="1"/>
          </p:cNvSpPr>
          <p:nvPr/>
        </p:nvSpPr>
        <p:spPr bwMode="gray">
          <a:xfrm rot="3925970">
            <a:off x="1127125" y="450215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80974" name="Text Box 78"/>
          <p:cNvSpPr txBox="1">
            <a:spLocks noChangeArrowheads="1"/>
          </p:cNvSpPr>
          <p:nvPr/>
        </p:nvSpPr>
        <p:spPr bwMode="gray">
          <a:xfrm rot="3925970">
            <a:off x="1593057" y="4226719"/>
            <a:ext cx="1001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/>
              <a:t>Your Text</a:t>
            </a:r>
          </a:p>
        </p:txBody>
      </p:sp>
      <p:sp>
        <p:nvSpPr>
          <p:cNvPr id="80975" name="Text Box 79"/>
          <p:cNvSpPr txBox="1">
            <a:spLocks noChangeArrowheads="1"/>
          </p:cNvSpPr>
          <p:nvPr/>
        </p:nvSpPr>
        <p:spPr bwMode="gray">
          <a:xfrm rot="3925970">
            <a:off x="2868613" y="450215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80976" name="Text Box 80"/>
          <p:cNvSpPr txBox="1">
            <a:spLocks noChangeArrowheads="1"/>
          </p:cNvSpPr>
          <p:nvPr/>
        </p:nvSpPr>
        <p:spPr bwMode="gray">
          <a:xfrm rot="3925970">
            <a:off x="3334544" y="4226719"/>
            <a:ext cx="1001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/>
              <a:t>Your Text</a:t>
            </a:r>
          </a:p>
        </p:txBody>
      </p:sp>
      <p:sp>
        <p:nvSpPr>
          <p:cNvPr id="80977" name="Text Box 81"/>
          <p:cNvSpPr txBox="1">
            <a:spLocks noChangeArrowheads="1"/>
          </p:cNvSpPr>
          <p:nvPr/>
        </p:nvSpPr>
        <p:spPr bwMode="gray">
          <a:xfrm rot="3925970">
            <a:off x="4681538" y="4502150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80978" name="Text Box 82"/>
          <p:cNvSpPr txBox="1">
            <a:spLocks noChangeArrowheads="1"/>
          </p:cNvSpPr>
          <p:nvPr/>
        </p:nvSpPr>
        <p:spPr bwMode="gray">
          <a:xfrm rot="3925970">
            <a:off x="5147469" y="4226719"/>
            <a:ext cx="1001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/>
              <a:t>Your Text</a:t>
            </a:r>
          </a:p>
        </p:txBody>
      </p:sp>
      <p:sp>
        <p:nvSpPr>
          <p:cNvPr id="80979" name="Text Box 83"/>
          <p:cNvSpPr txBox="1">
            <a:spLocks noChangeArrowheads="1"/>
          </p:cNvSpPr>
          <p:nvPr/>
        </p:nvSpPr>
        <p:spPr bwMode="gray">
          <a:xfrm rot="3925970">
            <a:off x="6634163" y="4645025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80980" name="Text Box 84"/>
          <p:cNvSpPr txBox="1">
            <a:spLocks noChangeArrowheads="1"/>
          </p:cNvSpPr>
          <p:nvPr/>
        </p:nvSpPr>
        <p:spPr bwMode="gray">
          <a:xfrm rot="3925970">
            <a:off x="7098507" y="4369594"/>
            <a:ext cx="1001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/>
              <a:t>Your Text</a:t>
            </a:r>
          </a:p>
        </p:txBody>
      </p:sp>
      <p:grpSp>
        <p:nvGrpSpPr>
          <p:cNvPr id="80981" name="Group 85"/>
          <p:cNvGrpSpPr>
            <a:grpSpLocks/>
          </p:cNvGrpSpPr>
          <p:nvPr/>
        </p:nvGrpSpPr>
        <p:grpSpPr bwMode="auto">
          <a:xfrm>
            <a:off x="1069975" y="1828800"/>
            <a:ext cx="6159500" cy="406400"/>
            <a:chOff x="967" y="1152"/>
            <a:chExt cx="3880" cy="256"/>
          </a:xfrm>
        </p:grpSpPr>
        <p:sp>
          <p:nvSpPr>
            <p:cNvPr id="80982" name="Text Box 86"/>
            <p:cNvSpPr txBox="1">
              <a:spLocks noChangeArrowheads="1"/>
            </p:cNvSpPr>
            <p:nvPr/>
          </p:nvSpPr>
          <p:spPr bwMode="gray">
            <a:xfrm>
              <a:off x="967" y="1177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2001</a:t>
              </a:r>
            </a:p>
          </p:txBody>
        </p:sp>
        <p:sp>
          <p:nvSpPr>
            <p:cNvPr id="80983" name="Text Box 87"/>
            <p:cNvSpPr txBox="1">
              <a:spLocks noChangeArrowheads="1"/>
            </p:cNvSpPr>
            <p:nvPr/>
          </p:nvSpPr>
          <p:spPr bwMode="gray">
            <a:xfrm>
              <a:off x="2072" y="1177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2002</a:t>
              </a:r>
            </a:p>
          </p:txBody>
        </p:sp>
        <p:sp>
          <p:nvSpPr>
            <p:cNvPr id="80984" name="Text Box 88"/>
            <p:cNvSpPr txBox="1">
              <a:spLocks noChangeArrowheads="1"/>
            </p:cNvSpPr>
            <p:nvPr/>
          </p:nvSpPr>
          <p:spPr bwMode="gray">
            <a:xfrm>
              <a:off x="3172" y="1177"/>
              <a:ext cx="4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2003</a:t>
              </a:r>
            </a:p>
          </p:txBody>
        </p:sp>
        <p:sp>
          <p:nvSpPr>
            <p:cNvPr id="80985" name="Text Box 89"/>
            <p:cNvSpPr txBox="1">
              <a:spLocks noChangeArrowheads="1"/>
            </p:cNvSpPr>
            <p:nvPr/>
          </p:nvSpPr>
          <p:spPr bwMode="gray">
            <a:xfrm>
              <a:off x="4275" y="1152"/>
              <a:ext cx="5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Verdana" pitchFamily="34" charset="0"/>
                </a:rPr>
                <a:t>2004</a:t>
              </a:r>
            </a:p>
          </p:txBody>
        </p:sp>
        <p:cxnSp>
          <p:nvCxnSpPr>
            <p:cNvPr id="80986" name="AutoShape 90"/>
            <p:cNvCxnSpPr>
              <a:cxnSpLocks noChangeShapeType="1"/>
              <a:stCxn id="80982" idx="3"/>
              <a:endCxn id="80983" idx="1"/>
            </p:cNvCxnSpPr>
            <p:nvPr/>
          </p:nvCxnSpPr>
          <p:spPr bwMode="gray">
            <a:xfrm>
              <a:off x="1451" y="1293"/>
              <a:ext cx="621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0987" name="AutoShape 91"/>
            <p:cNvCxnSpPr>
              <a:cxnSpLocks noChangeShapeType="1"/>
              <a:stCxn id="80983" idx="3"/>
              <a:endCxn id="80984" idx="1"/>
            </p:cNvCxnSpPr>
            <p:nvPr/>
          </p:nvCxnSpPr>
          <p:spPr bwMode="gray">
            <a:xfrm>
              <a:off x="2556" y="1293"/>
              <a:ext cx="61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0988" name="AutoShape 92"/>
            <p:cNvCxnSpPr>
              <a:cxnSpLocks noChangeShapeType="1"/>
            </p:cNvCxnSpPr>
            <p:nvPr/>
          </p:nvCxnSpPr>
          <p:spPr bwMode="gray">
            <a:xfrm>
              <a:off x="3656" y="1296"/>
              <a:ext cx="616" cy="0"/>
            </a:xfrm>
            <a:prstGeom prst="straightConnector1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Diagram</a:t>
            </a:r>
          </a:p>
        </p:txBody>
      </p:sp>
      <p:grpSp>
        <p:nvGrpSpPr>
          <p:cNvPr id="93187" name="Group 3"/>
          <p:cNvGrpSpPr>
            <a:grpSpLocks/>
          </p:cNvGrpSpPr>
          <p:nvPr/>
        </p:nvGrpSpPr>
        <p:grpSpPr bwMode="auto">
          <a:xfrm>
            <a:off x="2698750" y="2028825"/>
            <a:ext cx="3952875" cy="3694113"/>
            <a:chOff x="1655" y="1647"/>
            <a:chExt cx="2490" cy="2327"/>
          </a:xfrm>
        </p:grpSpPr>
        <p:sp>
          <p:nvSpPr>
            <p:cNvPr id="93188" name="Freeform 4"/>
            <p:cNvSpPr>
              <a:spLocks/>
            </p:cNvSpPr>
            <p:nvPr/>
          </p:nvSpPr>
          <p:spPr bwMode="gray">
            <a:xfrm>
              <a:off x="1660" y="2336"/>
              <a:ext cx="912" cy="1231"/>
            </a:xfrm>
            <a:custGeom>
              <a:avLst/>
              <a:gdLst/>
              <a:ahLst/>
              <a:cxnLst>
                <a:cxn ang="0">
                  <a:pos x="1233" y="343"/>
                </a:cxn>
                <a:cxn ang="0">
                  <a:pos x="413" y="1764"/>
                </a:cxn>
                <a:cxn ang="0">
                  <a:pos x="0" y="1226"/>
                </a:cxn>
                <a:cxn ang="0">
                  <a:pos x="6" y="1098"/>
                </a:cxn>
                <a:cxn ang="0">
                  <a:pos x="638" y="0"/>
                </a:cxn>
                <a:cxn ang="0">
                  <a:pos x="1233" y="343"/>
                </a:cxn>
                <a:cxn ang="0">
                  <a:pos x="1233" y="34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89" name="Freeform 5"/>
            <p:cNvSpPr>
              <a:spLocks/>
            </p:cNvSpPr>
            <p:nvPr/>
          </p:nvSpPr>
          <p:spPr bwMode="gray">
            <a:xfrm rot="7200000">
              <a:off x="2726" y="1655"/>
              <a:ext cx="860" cy="1305"/>
            </a:xfrm>
            <a:custGeom>
              <a:avLst/>
              <a:gdLst/>
              <a:ahLst/>
              <a:cxnLst>
                <a:cxn ang="0">
                  <a:pos x="1233" y="343"/>
                </a:cxn>
                <a:cxn ang="0">
                  <a:pos x="413" y="1764"/>
                </a:cxn>
                <a:cxn ang="0">
                  <a:pos x="0" y="1226"/>
                </a:cxn>
                <a:cxn ang="0">
                  <a:pos x="6" y="1098"/>
                </a:cxn>
                <a:cxn ang="0">
                  <a:pos x="638" y="0"/>
                </a:cxn>
                <a:cxn ang="0">
                  <a:pos x="1233" y="343"/>
                </a:cxn>
                <a:cxn ang="0">
                  <a:pos x="1233" y="34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3190" name="Group 6"/>
            <p:cNvGrpSpPr>
              <a:grpSpLocks/>
            </p:cNvGrpSpPr>
            <p:nvPr/>
          </p:nvGrpSpPr>
          <p:grpSpPr bwMode="auto">
            <a:xfrm>
              <a:off x="1712" y="1647"/>
              <a:ext cx="1480" cy="1302"/>
              <a:chOff x="1712" y="1389"/>
              <a:chExt cx="1480" cy="1302"/>
            </a:xfrm>
          </p:grpSpPr>
          <p:sp>
            <p:nvSpPr>
              <p:cNvPr id="93191" name="AutoShape 7"/>
              <p:cNvSpPr>
                <a:spLocks noChangeArrowheads="1"/>
              </p:cNvSpPr>
              <p:nvPr/>
            </p:nvSpPr>
            <p:spPr bwMode="gray">
              <a:xfrm rot="12600000">
                <a:off x="1712" y="2311"/>
                <a:ext cx="908" cy="38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3192" name="Freeform 8"/>
              <p:cNvSpPr>
                <a:spLocks/>
              </p:cNvSpPr>
              <p:nvPr/>
            </p:nvSpPr>
            <p:spPr bwMode="gray">
              <a:xfrm rot="7200000">
                <a:off x="1961" y="1810"/>
                <a:ext cx="948" cy="508"/>
              </a:xfrm>
              <a:custGeom>
                <a:avLst/>
                <a:gdLst/>
                <a:ahLst/>
                <a:cxnLst>
                  <a:cxn ang="0">
                    <a:pos x="750" y="0"/>
                  </a:cxn>
                  <a:cxn ang="0">
                    <a:pos x="0" y="0"/>
                  </a:cxn>
                  <a:cxn ang="0">
                    <a:pos x="2" y="194"/>
                  </a:cxn>
                  <a:cxn ang="0">
                    <a:pos x="28" y="378"/>
                  </a:cxn>
                  <a:cxn ang="0">
                    <a:pos x="750" y="378"/>
                  </a:cxn>
                  <a:cxn ang="0">
                    <a:pos x="750" y="0"/>
                  </a:cxn>
                  <a:cxn ang="0">
                    <a:pos x="750" y="0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3" name="Freeform 9"/>
              <p:cNvSpPr>
                <a:spLocks/>
              </p:cNvSpPr>
              <p:nvPr/>
            </p:nvSpPr>
            <p:spPr bwMode="gray">
              <a:xfrm rot="7200000">
                <a:off x="2637" y="1226"/>
                <a:ext cx="392" cy="718"/>
              </a:xfrm>
              <a:custGeom>
                <a:avLst/>
                <a:gdLst/>
                <a:ahLst/>
                <a:cxnLst>
                  <a:cxn ang="0">
                    <a:pos x="495" y="285"/>
                  </a:cxn>
                  <a:cxn ang="0">
                    <a:pos x="495" y="971"/>
                  </a:cxn>
                  <a:cxn ang="0">
                    <a:pos x="462" y="964"/>
                  </a:cxn>
                  <a:cxn ang="0">
                    <a:pos x="430" y="953"/>
                  </a:cxn>
                  <a:cxn ang="0">
                    <a:pos x="401" y="931"/>
                  </a:cxn>
                  <a:cxn ang="0">
                    <a:pos x="372" y="898"/>
                  </a:cxn>
                  <a:cxn ang="0">
                    <a:pos x="339" y="855"/>
                  </a:cxn>
                  <a:cxn ang="0">
                    <a:pos x="306" y="801"/>
                  </a:cxn>
                  <a:cxn ang="0">
                    <a:pos x="270" y="732"/>
                  </a:cxn>
                  <a:cxn ang="0">
                    <a:pos x="227" y="648"/>
                  </a:cxn>
                  <a:cxn ang="0">
                    <a:pos x="183" y="554"/>
                  </a:cxn>
                  <a:cxn ang="0">
                    <a:pos x="129" y="438"/>
                  </a:cxn>
                  <a:cxn ang="0">
                    <a:pos x="96" y="369"/>
                  </a:cxn>
                  <a:cxn ang="0">
                    <a:pos x="29" y="211"/>
                  </a:cxn>
                  <a:cxn ang="0">
                    <a:pos x="2" y="127"/>
                  </a:cxn>
                  <a:cxn ang="0">
                    <a:pos x="0" y="60"/>
                  </a:cxn>
                  <a:cxn ang="0">
                    <a:pos x="15" y="0"/>
                  </a:cxn>
                  <a:cxn ang="0">
                    <a:pos x="15" y="43"/>
                  </a:cxn>
                  <a:cxn ang="0">
                    <a:pos x="15" y="72"/>
                  </a:cxn>
                  <a:cxn ang="0">
                    <a:pos x="15" y="99"/>
                  </a:cxn>
                  <a:cxn ang="0">
                    <a:pos x="18" y="126"/>
                  </a:cxn>
                  <a:cxn ang="0">
                    <a:pos x="29" y="162"/>
                  </a:cxn>
                  <a:cxn ang="0">
                    <a:pos x="53" y="198"/>
                  </a:cxn>
                  <a:cxn ang="0">
                    <a:pos x="85" y="231"/>
                  </a:cxn>
                  <a:cxn ang="0">
                    <a:pos x="125" y="260"/>
                  </a:cxn>
                  <a:cxn ang="0">
                    <a:pos x="180" y="278"/>
                  </a:cxn>
                  <a:cxn ang="0">
                    <a:pos x="245" y="282"/>
                  </a:cxn>
                  <a:cxn ang="0">
                    <a:pos x="495" y="28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194" name="Freeform 10"/>
            <p:cNvSpPr>
              <a:spLocks/>
            </p:cNvSpPr>
            <p:nvPr/>
          </p:nvSpPr>
          <p:spPr bwMode="gray">
            <a:xfrm rot="14400000">
              <a:off x="2798" y="2823"/>
              <a:ext cx="860" cy="1305"/>
            </a:xfrm>
            <a:custGeom>
              <a:avLst/>
              <a:gdLst/>
              <a:ahLst/>
              <a:cxnLst>
                <a:cxn ang="0">
                  <a:pos x="1233" y="343"/>
                </a:cxn>
                <a:cxn ang="0">
                  <a:pos x="413" y="1764"/>
                </a:cxn>
                <a:cxn ang="0">
                  <a:pos x="0" y="1226"/>
                </a:cxn>
                <a:cxn ang="0">
                  <a:pos x="6" y="1098"/>
                </a:cxn>
                <a:cxn ang="0">
                  <a:pos x="638" y="0"/>
                </a:cxn>
                <a:cxn ang="0">
                  <a:pos x="1233" y="343"/>
                </a:cxn>
                <a:cxn ang="0">
                  <a:pos x="1233" y="343"/>
                </a:cxn>
              </a:cxnLst>
              <a:rect l="0" t="0" r="r" b="b"/>
              <a:pathLst>
                <a:path w="1233" h="1764">
                  <a:moveTo>
                    <a:pt x="1233" y="343"/>
                  </a:moveTo>
                  <a:lnTo>
                    <a:pt x="413" y="1764"/>
                  </a:lnTo>
                  <a:lnTo>
                    <a:pt x="0" y="1226"/>
                  </a:lnTo>
                  <a:lnTo>
                    <a:pt x="6" y="1098"/>
                  </a:lnTo>
                  <a:lnTo>
                    <a:pt x="638" y="0"/>
                  </a:lnTo>
                  <a:lnTo>
                    <a:pt x="1233" y="343"/>
                  </a:lnTo>
                  <a:lnTo>
                    <a:pt x="1233" y="343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3195" name="Group 11"/>
            <p:cNvGrpSpPr>
              <a:grpSpLocks/>
            </p:cNvGrpSpPr>
            <p:nvPr/>
          </p:nvGrpSpPr>
          <p:grpSpPr bwMode="auto">
            <a:xfrm>
              <a:off x="2849" y="2249"/>
              <a:ext cx="1296" cy="1381"/>
              <a:chOff x="2854" y="1996"/>
              <a:chExt cx="1296" cy="1381"/>
            </a:xfrm>
          </p:grpSpPr>
          <p:sp>
            <p:nvSpPr>
              <p:cNvPr id="93196" name="AutoShape 12"/>
              <p:cNvSpPr>
                <a:spLocks noChangeArrowheads="1"/>
              </p:cNvSpPr>
              <p:nvPr/>
            </p:nvSpPr>
            <p:spPr bwMode="gray">
              <a:xfrm rot="19800000">
                <a:off x="2854" y="1996"/>
                <a:ext cx="906" cy="380"/>
              </a:xfrm>
              <a:prstGeom prst="triangle">
                <a:avLst>
                  <a:gd name="adj" fmla="val 50000"/>
                </a:avLst>
              </a:prstGeom>
              <a:solidFill>
                <a:schemeClr val="folHlink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3197" name="Freeform 13"/>
              <p:cNvSpPr>
                <a:spLocks/>
              </p:cNvSpPr>
              <p:nvPr/>
            </p:nvSpPr>
            <p:spPr bwMode="gray">
              <a:xfrm rot="14400000">
                <a:off x="3102" y="2371"/>
                <a:ext cx="948" cy="507"/>
              </a:xfrm>
              <a:custGeom>
                <a:avLst/>
                <a:gdLst/>
                <a:ahLst/>
                <a:cxnLst>
                  <a:cxn ang="0">
                    <a:pos x="750" y="0"/>
                  </a:cxn>
                  <a:cxn ang="0">
                    <a:pos x="0" y="0"/>
                  </a:cxn>
                  <a:cxn ang="0">
                    <a:pos x="2" y="194"/>
                  </a:cxn>
                  <a:cxn ang="0">
                    <a:pos x="28" y="378"/>
                  </a:cxn>
                  <a:cxn ang="0">
                    <a:pos x="750" y="378"/>
                  </a:cxn>
                  <a:cxn ang="0">
                    <a:pos x="750" y="0"/>
                  </a:cxn>
                  <a:cxn ang="0">
                    <a:pos x="750" y="0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198" name="Freeform 14"/>
              <p:cNvSpPr>
                <a:spLocks/>
              </p:cNvSpPr>
              <p:nvPr/>
            </p:nvSpPr>
            <p:spPr bwMode="gray">
              <a:xfrm rot="14400000">
                <a:off x="3618" y="2845"/>
                <a:ext cx="346" cy="718"/>
              </a:xfrm>
              <a:custGeom>
                <a:avLst/>
                <a:gdLst/>
                <a:ahLst/>
                <a:cxnLst>
                  <a:cxn ang="0">
                    <a:pos x="495" y="285"/>
                  </a:cxn>
                  <a:cxn ang="0">
                    <a:pos x="495" y="971"/>
                  </a:cxn>
                  <a:cxn ang="0">
                    <a:pos x="462" y="964"/>
                  </a:cxn>
                  <a:cxn ang="0">
                    <a:pos x="430" y="953"/>
                  </a:cxn>
                  <a:cxn ang="0">
                    <a:pos x="401" y="931"/>
                  </a:cxn>
                  <a:cxn ang="0">
                    <a:pos x="372" y="898"/>
                  </a:cxn>
                  <a:cxn ang="0">
                    <a:pos x="339" y="855"/>
                  </a:cxn>
                  <a:cxn ang="0">
                    <a:pos x="306" y="801"/>
                  </a:cxn>
                  <a:cxn ang="0">
                    <a:pos x="270" y="732"/>
                  </a:cxn>
                  <a:cxn ang="0">
                    <a:pos x="227" y="648"/>
                  </a:cxn>
                  <a:cxn ang="0">
                    <a:pos x="183" y="554"/>
                  </a:cxn>
                  <a:cxn ang="0">
                    <a:pos x="129" y="438"/>
                  </a:cxn>
                  <a:cxn ang="0">
                    <a:pos x="96" y="369"/>
                  </a:cxn>
                  <a:cxn ang="0">
                    <a:pos x="29" y="211"/>
                  </a:cxn>
                  <a:cxn ang="0">
                    <a:pos x="2" y="127"/>
                  </a:cxn>
                  <a:cxn ang="0">
                    <a:pos x="0" y="60"/>
                  </a:cxn>
                  <a:cxn ang="0">
                    <a:pos x="15" y="0"/>
                  </a:cxn>
                  <a:cxn ang="0">
                    <a:pos x="15" y="43"/>
                  </a:cxn>
                  <a:cxn ang="0">
                    <a:pos x="15" y="72"/>
                  </a:cxn>
                  <a:cxn ang="0">
                    <a:pos x="15" y="99"/>
                  </a:cxn>
                  <a:cxn ang="0">
                    <a:pos x="18" y="126"/>
                  </a:cxn>
                  <a:cxn ang="0">
                    <a:pos x="29" y="162"/>
                  </a:cxn>
                  <a:cxn ang="0">
                    <a:pos x="53" y="198"/>
                  </a:cxn>
                  <a:cxn ang="0">
                    <a:pos x="85" y="231"/>
                  </a:cxn>
                  <a:cxn ang="0">
                    <a:pos x="125" y="260"/>
                  </a:cxn>
                  <a:cxn ang="0">
                    <a:pos x="180" y="278"/>
                  </a:cxn>
                  <a:cxn ang="0">
                    <a:pos x="245" y="282"/>
                  </a:cxn>
                  <a:cxn ang="0">
                    <a:pos x="495" y="28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folHlink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3199" name="Group 15"/>
            <p:cNvGrpSpPr>
              <a:grpSpLocks/>
            </p:cNvGrpSpPr>
            <p:nvPr/>
          </p:nvGrpSpPr>
          <p:grpSpPr bwMode="auto">
            <a:xfrm>
              <a:off x="1655" y="3095"/>
              <a:ext cx="1571" cy="879"/>
              <a:chOff x="1655" y="2837"/>
              <a:chExt cx="1571" cy="879"/>
            </a:xfrm>
          </p:grpSpPr>
          <p:sp>
            <p:nvSpPr>
              <p:cNvPr id="93200" name="Freeform 16"/>
              <p:cNvSpPr>
                <a:spLocks/>
              </p:cNvSpPr>
              <p:nvPr/>
            </p:nvSpPr>
            <p:spPr bwMode="gray">
              <a:xfrm>
                <a:off x="1655" y="2837"/>
                <a:ext cx="366" cy="692"/>
              </a:xfrm>
              <a:custGeom>
                <a:avLst/>
                <a:gdLst/>
                <a:ahLst/>
                <a:cxnLst>
                  <a:cxn ang="0">
                    <a:pos x="495" y="285"/>
                  </a:cxn>
                  <a:cxn ang="0">
                    <a:pos x="495" y="971"/>
                  </a:cxn>
                  <a:cxn ang="0">
                    <a:pos x="462" y="964"/>
                  </a:cxn>
                  <a:cxn ang="0">
                    <a:pos x="430" y="953"/>
                  </a:cxn>
                  <a:cxn ang="0">
                    <a:pos x="401" y="931"/>
                  </a:cxn>
                  <a:cxn ang="0">
                    <a:pos x="372" y="898"/>
                  </a:cxn>
                  <a:cxn ang="0">
                    <a:pos x="339" y="855"/>
                  </a:cxn>
                  <a:cxn ang="0">
                    <a:pos x="306" y="801"/>
                  </a:cxn>
                  <a:cxn ang="0">
                    <a:pos x="270" y="732"/>
                  </a:cxn>
                  <a:cxn ang="0">
                    <a:pos x="227" y="648"/>
                  </a:cxn>
                  <a:cxn ang="0">
                    <a:pos x="183" y="554"/>
                  </a:cxn>
                  <a:cxn ang="0">
                    <a:pos x="129" y="438"/>
                  </a:cxn>
                  <a:cxn ang="0">
                    <a:pos x="96" y="369"/>
                  </a:cxn>
                  <a:cxn ang="0">
                    <a:pos x="29" y="211"/>
                  </a:cxn>
                  <a:cxn ang="0">
                    <a:pos x="2" y="127"/>
                  </a:cxn>
                  <a:cxn ang="0">
                    <a:pos x="0" y="60"/>
                  </a:cxn>
                  <a:cxn ang="0">
                    <a:pos x="15" y="0"/>
                  </a:cxn>
                  <a:cxn ang="0">
                    <a:pos x="15" y="43"/>
                  </a:cxn>
                  <a:cxn ang="0">
                    <a:pos x="15" y="72"/>
                  </a:cxn>
                  <a:cxn ang="0">
                    <a:pos x="15" y="99"/>
                  </a:cxn>
                  <a:cxn ang="0">
                    <a:pos x="18" y="126"/>
                  </a:cxn>
                  <a:cxn ang="0">
                    <a:pos x="29" y="162"/>
                  </a:cxn>
                  <a:cxn ang="0">
                    <a:pos x="53" y="198"/>
                  </a:cxn>
                  <a:cxn ang="0">
                    <a:pos x="85" y="231"/>
                  </a:cxn>
                  <a:cxn ang="0">
                    <a:pos x="125" y="260"/>
                  </a:cxn>
                  <a:cxn ang="0">
                    <a:pos x="180" y="278"/>
                  </a:cxn>
                  <a:cxn ang="0">
                    <a:pos x="245" y="282"/>
                  </a:cxn>
                  <a:cxn ang="0">
                    <a:pos x="495" y="285"/>
                  </a:cxn>
                </a:cxnLst>
                <a:rect l="0" t="0" r="r" b="b"/>
                <a:pathLst>
                  <a:path w="495" h="971">
                    <a:moveTo>
                      <a:pt x="495" y="285"/>
                    </a:moveTo>
                    <a:lnTo>
                      <a:pt x="495" y="971"/>
                    </a:lnTo>
                    <a:lnTo>
                      <a:pt x="462" y="964"/>
                    </a:lnTo>
                    <a:lnTo>
                      <a:pt x="430" y="953"/>
                    </a:lnTo>
                    <a:lnTo>
                      <a:pt x="401" y="931"/>
                    </a:lnTo>
                    <a:lnTo>
                      <a:pt x="372" y="898"/>
                    </a:lnTo>
                    <a:lnTo>
                      <a:pt x="339" y="855"/>
                    </a:lnTo>
                    <a:lnTo>
                      <a:pt x="306" y="801"/>
                    </a:lnTo>
                    <a:lnTo>
                      <a:pt x="270" y="732"/>
                    </a:lnTo>
                    <a:lnTo>
                      <a:pt x="227" y="648"/>
                    </a:lnTo>
                    <a:lnTo>
                      <a:pt x="183" y="554"/>
                    </a:lnTo>
                    <a:lnTo>
                      <a:pt x="129" y="438"/>
                    </a:lnTo>
                    <a:lnTo>
                      <a:pt x="96" y="369"/>
                    </a:lnTo>
                    <a:lnTo>
                      <a:pt x="29" y="211"/>
                    </a:lnTo>
                    <a:lnTo>
                      <a:pt x="2" y="127"/>
                    </a:lnTo>
                    <a:lnTo>
                      <a:pt x="0" y="60"/>
                    </a:lnTo>
                    <a:lnTo>
                      <a:pt x="15" y="0"/>
                    </a:lnTo>
                    <a:lnTo>
                      <a:pt x="15" y="43"/>
                    </a:lnTo>
                    <a:lnTo>
                      <a:pt x="15" y="72"/>
                    </a:lnTo>
                    <a:lnTo>
                      <a:pt x="15" y="99"/>
                    </a:lnTo>
                    <a:lnTo>
                      <a:pt x="18" y="126"/>
                    </a:lnTo>
                    <a:lnTo>
                      <a:pt x="29" y="162"/>
                    </a:lnTo>
                    <a:lnTo>
                      <a:pt x="53" y="198"/>
                    </a:lnTo>
                    <a:lnTo>
                      <a:pt x="85" y="231"/>
                    </a:lnTo>
                    <a:lnTo>
                      <a:pt x="125" y="260"/>
                    </a:lnTo>
                    <a:lnTo>
                      <a:pt x="180" y="278"/>
                    </a:lnTo>
                    <a:lnTo>
                      <a:pt x="245" y="282"/>
                    </a:lnTo>
                    <a:lnTo>
                      <a:pt x="495" y="285"/>
                    </a:lnTo>
                    <a:close/>
                  </a:path>
                </a:pathLst>
              </a:custGeom>
              <a:solidFill>
                <a:schemeClr val="hlink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01" name="AutoShape 17"/>
              <p:cNvSpPr>
                <a:spLocks noChangeArrowheads="1"/>
              </p:cNvSpPr>
              <p:nvPr/>
            </p:nvSpPr>
            <p:spPr bwMode="gray">
              <a:xfrm rot="5400000">
                <a:off x="2589" y="3078"/>
                <a:ext cx="872" cy="403"/>
              </a:xfrm>
              <a:prstGeom prst="triangle">
                <a:avLst>
                  <a:gd name="adj" fmla="val 50000"/>
                </a:avLst>
              </a:prstGeom>
              <a:solidFill>
                <a:schemeClr val="hlink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3202" name="Freeform 18"/>
              <p:cNvSpPr>
                <a:spLocks/>
              </p:cNvSpPr>
              <p:nvPr/>
            </p:nvSpPr>
            <p:spPr bwMode="gray">
              <a:xfrm>
                <a:off x="1985" y="3040"/>
                <a:ext cx="1005" cy="489"/>
              </a:xfrm>
              <a:custGeom>
                <a:avLst/>
                <a:gdLst/>
                <a:ahLst/>
                <a:cxnLst>
                  <a:cxn ang="0">
                    <a:pos x="750" y="0"/>
                  </a:cxn>
                  <a:cxn ang="0">
                    <a:pos x="0" y="0"/>
                  </a:cxn>
                  <a:cxn ang="0">
                    <a:pos x="2" y="194"/>
                  </a:cxn>
                  <a:cxn ang="0">
                    <a:pos x="28" y="378"/>
                  </a:cxn>
                  <a:cxn ang="0">
                    <a:pos x="750" y="378"/>
                  </a:cxn>
                  <a:cxn ang="0">
                    <a:pos x="750" y="0"/>
                  </a:cxn>
                  <a:cxn ang="0">
                    <a:pos x="750" y="0"/>
                  </a:cxn>
                </a:cxnLst>
                <a:rect l="0" t="0" r="r" b="b"/>
                <a:pathLst>
                  <a:path w="750" h="378">
                    <a:moveTo>
                      <a:pt x="750" y="0"/>
                    </a:moveTo>
                    <a:lnTo>
                      <a:pt x="0" y="0"/>
                    </a:lnTo>
                    <a:lnTo>
                      <a:pt x="2" y="194"/>
                    </a:lnTo>
                    <a:lnTo>
                      <a:pt x="28" y="378"/>
                    </a:lnTo>
                    <a:lnTo>
                      <a:pt x="750" y="378"/>
                    </a:lnTo>
                    <a:lnTo>
                      <a:pt x="750" y="0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457200" y="4800600"/>
            <a:ext cx="22272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r>
              <a:rPr lang="en-US" sz="2000">
                <a:solidFill>
                  <a:schemeClr val="hlink"/>
                </a:solidFill>
              </a:rPr>
              <a:t>Add Your Text</a:t>
            </a:r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6553200" y="4724400"/>
            <a:ext cx="22272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solidFill>
                  <a:schemeClr val="folHlink"/>
                </a:solidFill>
              </a:rPr>
              <a:t>Add Your Text</a:t>
            </a:r>
          </a:p>
        </p:txBody>
      </p:sp>
      <p:sp>
        <p:nvSpPr>
          <p:cNvPr id="93205" name="Text Box 21"/>
          <p:cNvSpPr txBox="1">
            <a:spLocks noChangeArrowheads="1"/>
          </p:cNvSpPr>
          <p:nvPr/>
        </p:nvSpPr>
        <p:spPr bwMode="auto">
          <a:xfrm>
            <a:off x="2971800" y="1600200"/>
            <a:ext cx="32607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accent1"/>
                </a:solidFill>
              </a:rPr>
              <a:t>Add Your Text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Diagram</a:t>
            </a:r>
            <a:endParaRPr lang="en-US" sz="2000"/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gray">
          <a:xfrm rot="3419336">
            <a:off x="7265987" y="1560513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6781800" y="2905125"/>
            <a:ext cx="21050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2003.10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2003.10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2003.10   Add Your Text</a:t>
            </a: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gray">
          <a:xfrm rot="3419336">
            <a:off x="1411287" y="2268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gray">
          <a:xfrm>
            <a:off x="1504950" y="2627313"/>
            <a:ext cx="692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FFFF"/>
                </a:solidFill>
              </a:rPr>
              <a:t>2000</a:t>
            </a: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gray">
          <a:xfrm rot="3419336">
            <a:off x="2846387" y="41735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gray">
          <a:xfrm>
            <a:off x="2940050" y="4532313"/>
            <a:ext cx="692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FFFF"/>
                </a:solidFill>
              </a:rPr>
              <a:t>2001</a:t>
            </a:r>
          </a:p>
        </p:txBody>
      </p:sp>
      <p:sp>
        <p:nvSpPr>
          <p:cNvPr id="94217" name="Rectangle 9"/>
          <p:cNvSpPr>
            <a:spLocks noChangeArrowheads="1"/>
          </p:cNvSpPr>
          <p:nvPr/>
        </p:nvSpPr>
        <p:spPr bwMode="gray">
          <a:xfrm rot="3419336">
            <a:off x="4916487" y="3021013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gray">
          <a:xfrm>
            <a:off x="5010150" y="3379788"/>
            <a:ext cx="692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FFFF"/>
                </a:solidFill>
              </a:rPr>
              <a:t>2002</a:t>
            </a: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gray">
          <a:xfrm>
            <a:off x="7359650" y="1919288"/>
            <a:ext cx="692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FFFFFF"/>
                </a:solidFill>
              </a:rPr>
              <a:t>2003</a:t>
            </a:r>
          </a:p>
        </p:txBody>
      </p:sp>
      <p:sp>
        <p:nvSpPr>
          <p:cNvPr id="94220" name="Line 12"/>
          <p:cNvSpPr>
            <a:spLocks noChangeShapeType="1"/>
          </p:cNvSpPr>
          <p:nvPr/>
        </p:nvSpPr>
        <p:spPr bwMode="auto">
          <a:xfrm>
            <a:off x="2209800" y="3222625"/>
            <a:ext cx="762000" cy="10668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21" name="Line 13"/>
          <p:cNvSpPr>
            <a:spLocks noChangeShapeType="1"/>
          </p:cNvSpPr>
          <p:nvPr/>
        </p:nvSpPr>
        <p:spPr bwMode="auto">
          <a:xfrm flipV="1">
            <a:off x="3810000" y="3756025"/>
            <a:ext cx="1066800" cy="6096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22" name="Line 14"/>
          <p:cNvSpPr>
            <a:spLocks noChangeShapeType="1"/>
          </p:cNvSpPr>
          <p:nvPr/>
        </p:nvSpPr>
        <p:spPr bwMode="auto">
          <a:xfrm flipV="1">
            <a:off x="5943600" y="2371725"/>
            <a:ext cx="1295400" cy="774700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2514600" y="1806575"/>
            <a:ext cx="4114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Company History</a:t>
            </a: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2438400" y="5495925"/>
            <a:ext cx="21050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2001.10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2001.10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2001.10   Add Your Text</a:t>
            </a:r>
          </a:p>
        </p:txBody>
      </p:sp>
      <p:sp>
        <p:nvSpPr>
          <p:cNvPr id="94225" name="Text Box 17"/>
          <p:cNvSpPr txBox="1">
            <a:spLocks noChangeArrowheads="1"/>
          </p:cNvSpPr>
          <p:nvPr/>
        </p:nvSpPr>
        <p:spPr bwMode="auto">
          <a:xfrm>
            <a:off x="4724400" y="4429125"/>
            <a:ext cx="21050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2002.10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2002.10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2002.10   Add Your Text</a:t>
            </a:r>
          </a:p>
        </p:txBody>
      </p:sp>
      <p:sp>
        <p:nvSpPr>
          <p:cNvPr id="94226" name="Text Box 18"/>
          <p:cNvSpPr txBox="1">
            <a:spLocks noChangeArrowheads="1"/>
          </p:cNvSpPr>
          <p:nvPr/>
        </p:nvSpPr>
        <p:spPr bwMode="auto">
          <a:xfrm>
            <a:off x="304800" y="3590925"/>
            <a:ext cx="21050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2000.10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2000.10   Add Your Text</a:t>
            </a:r>
          </a:p>
          <a:p>
            <a:pPr eaLnBrk="0" hangingPunct="0"/>
            <a:r>
              <a:rPr lang="en-US" sz="1400">
                <a:solidFill>
                  <a:srgbClr val="5F5F5F"/>
                </a:solidFill>
              </a:rPr>
              <a:t>2000.10   Add Your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</a:t>
            </a:r>
          </a:p>
        </p:txBody>
      </p:sp>
      <p:graphicFrame>
        <p:nvGraphicFramePr>
          <p:cNvPr id="84032" name="Group 64"/>
          <p:cNvGraphicFramePr>
            <a:graphicFrameLocks noGrp="1"/>
          </p:cNvGraphicFramePr>
          <p:nvPr>
            <p:ph idx="1"/>
          </p:nvPr>
        </p:nvGraphicFramePr>
        <p:xfrm>
          <a:off x="838200" y="2432050"/>
          <a:ext cx="7467600" cy="3124200"/>
        </p:xfrm>
        <a:graphic>
          <a:graphicData uri="http://schemas.openxmlformats.org/drawingml/2006/table">
            <a:tbl>
              <a:tblPr/>
              <a:tblGrid>
                <a:gridCol w="1684338"/>
                <a:gridCol w="1174750"/>
                <a:gridCol w="1152525"/>
                <a:gridCol w="1149350"/>
                <a:gridCol w="1157287"/>
                <a:gridCol w="11493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8000"/>
                      </a:scheme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82001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80000"/>
                      </a:schemeClr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D528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grpSp>
        <p:nvGrpSpPr>
          <p:cNvPr id="100354" name="Group 2"/>
          <p:cNvGrpSpPr>
            <a:grpSpLocks/>
          </p:cNvGrpSpPr>
          <p:nvPr/>
        </p:nvGrpSpPr>
        <p:grpSpPr bwMode="auto">
          <a:xfrm>
            <a:off x="1595438" y="2155825"/>
            <a:ext cx="6329362" cy="3711575"/>
            <a:chOff x="864" y="1310"/>
            <a:chExt cx="3987" cy="2338"/>
          </a:xfrm>
        </p:grpSpPr>
        <p:sp>
          <p:nvSpPr>
            <p:cNvPr id="100355" name="Oval 3"/>
            <p:cNvSpPr>
              <a:spLocks noChangeArrowheads="1"/>
            </p:cNvSpPr>
            <p:nvPr/>
          </p:nvSpPr>
          <p:spPr bwMode="gray">
            <a:xfrm>
              <a:off x="1347" y="2813"/>
              <a:ext cx="3504" cy="835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rgbClr val="F7F9F2"/>
                </a:gs>
              </a:gsLst>
              <a:lin ang="2700000" scaled="1"/>
            </a:gradFill>
            <a:ln w="3175">
              <a:noFill/>
              <a:round/>
              <a:headEnd/>
              <a:tailEnd type="none" w="sm" len="sm"/>
            </a:ln>
            <a:effectLst/>
          </p:spPr>
          <p:txBody>
            <a:bodyPr vert="eaVert" wrap="none" lIns="92075" tIns="46038" rIns="92075" bIns="46038" anchor="ctr"/>
            <a:lstStyle/>
            <a:p>
              <a:endParaRPr lang="ru-RU"/>
            </a:p>
          </p:txBody>
        </p:sp>
        <p:sp>
          <p:nvSpPr>
            <p:cNvPr id="100356" name="Oval 4"/>
            <p:cNvSpPr>
              <a:spLocks noChangeArrowheads="1"/>
            </p:cNvSpPr>
            <p:nvPr/>
          </p:nvSpPr>
          <p:spPr bwMode="gray">
            <a:xfrm rot="-998297">
              <a:off x="890" y="1482"/>
              <a:ext cx="3630" cy="1900"/>
            </a:xfrm>
            <a:prstGeom prst="ellipse">
              <a:avLst/>
            </a:prstGeom>
            <a:gradFill rotWithShape="0">
              <a:gsLst>
                <a:gs pos="0">
                  <a:srgbClr val="808080"/>
                </a:gs>
                <a:gs pos="50000">
                  <a:srgbClr val="808080">
                    <a:gamma/>
                    <a:tint val="63529"/>
                    <a:invGamma/>
                  </a:srgbClr>
                </a:gs>
                <a:gs pos="100000">
                  <a:srgbClr val="808080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57" name="Oval 5"/>
            <p:cNvSpPr>
              <a:spLocks noChangeArrowheads="1"/>
            </p:cNvSpPr>
            <p:nvPr/>
          </p:nvSpPr>
          <p:spPr bwMode="gray">
            <a:xfrm rot="-998297">
              <a:off x="926" y="1380"/>
              <a:ext cx="3504" cy="1841"/>
            </a:xfrm>
            <a:prstGeom prst="ellipse">
              <a:avLst/>
            </a:prstGeom>
            <a:gradFill rotWithShape="1">
              <a:gsLst>
                <a:gs pos="0">
                  <a:srgbClr val="2791BB"/>
                </a:gs>
                <a:gs pos="100000">
                  <a:srgbClr val="2791BB">
                    <a:gamma/>
                    <a:shade val="0"/>
                    <a:invGamma/>
                  </a:srgb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58" name="Arc 6"/>
            <p:cNvSpPr>
              <a:spLocks/>
            </p:cNvSpPr>
            <p:nvPr/>
          </p:nvSpPr>
          <p:spPr bwMode="gray">
            <a:xfrm rot="-998297">
              <a:off x="2599" y="1310"/>
              <a:ext cx="1795" cy="1239"/>
            </a:xfrm>
            <a:custGeom>
              <a:avLst/>
              <a:gdLst>
                <a:gd name="G0" fmla="+- 0 0 0"/>
                <a:gd name="G1" fmla="+- 17105 0 0"/>
                <a:gd name="G2" fmla="+- 21600 0 0"/>
                <a:gd name="T0" fmla="*/ 13190 w 21600"/>
                <a:gd name="T1" fmla="*/ 0 h 29046"/>
                <a:gd name="T2" fmla="*/ 17999 w 21600"/>
                <a:gd name="T3" fmla="*/ 29046 h 29046"/>
                <a:gd name="T4" fmla="*/ 0 w 21600"/>
                <a:gd name="T5" fmla="*/ 17105 h 29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046" fill="none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</a:path>
                <a:path w="21600" h="29046" stroke="0" extrusionOk="0">
                  <a:moveTo>
                    <a:pt x="13190" y="-1"/>
                  </a:moveTo>
                  <a:cubicBezTo>
                    <a:pt x="18493" y="4089"/>
                    <a:pt x="21600" y="10407"/>
                    <a:pt x="21600" y="17105"/>
                  </a:cubicBezTo>
                  <a:cubicBezTo>
                    <a:pt x="21600" y="21352"/>
                    <a:pt x="20347" y="25506"/>
                    <a:pt x="17999" y="29046"/>
                  </a:cubicBezTo>
                  <a:lnTo>
                    <a:pt x="0" y="17105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63529"/>
                    <a:invGamma/>
                  </a:schemeClr>
                </a:gs>
              </a:gsLst>
              <a:lin ang="54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59" name="Arc 7"/>
            <p:cNvSpPr>
              <a:spLocks/>
            </p:cNvSpPr>
            <p:nvPr/>
          </p:nvSpPr>
          <p:spPr bwMode="gray">
            <a:xfrm rot="20601703" flipH="1">
              <a:off x="1080" y="2491"/>
              <a:ext cx="2067" cy="930"/>
            </a:xfrm>
            <a:custGeom>
              <a:avLst/>
              <a:gdLst>
                <a:gd name="G0" fmla="+- 3659 0 0"/>
                <a:gd name="G1" fmla="+- 0 0 0"/>
                <a:gd name="G2" fmla="+- 21600 0 0"/>
                <a:gd name="T0" fmla="*/ 25114 w 25114"/>
                <a:gd name="T1" fmla="*/ 2497 h 21600"/>
                <a:gd name="T2" fmla="*/ 0 w 25114"/>
                <a:gd name="T3" fmla="*/ 21288 h 21600"/>
                <a:gd name="T4" fmla="*/ 3659 w 2511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14" h="21600" fill="none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</a:path>
                <a:path w="25114" h="21600" stroke="0" extrusionOk="0">
                  <a:moveTo>
                    <a:pt x="25114" y="2497"/>
                  </a:moveTo>
                  <a:cubicBezTo>
                    <a:pt x="23846" y="13386"/>
                    <a:pt x="14622" y="21599"/>
                    <a:pt x="3659" y="21600"/>
                  </a:cubicBezTo>
                  <a:cubicBezTo>
                    <a:pt x="2432" y="21600"/>
                    <a:pt x="1208" y="21495"/>
                    <a:pt x="0" y="21287"/>
                  </a:cubicBezTo>
                  <a:lnTo>
                    <a:pt x="3659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69804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60" name="Arc 8"/>
            <p:cNvSpPr>
              <a:spLocks/>
            </p:cNvSpPr>
            <p:nvPr/>
          </p:nvSpPr>
          <p:spPr bwMode="gray">
            <a:xfrm rot="-998297">
              <a:off x="1715" y="1339"/>
              <a:ext cx="2034" cy="893"/>
            </a:xfrm>
            <a:custGeom>
              <a:avLst/>
              <a:gdLst>
                <a:gd name="G0" fmla="+- 9843 0 0"/>
                <a:gd name="G1" fmla="+- 21600 0 0"/>
                <a:gd name="G2" fmla="+- 21600 0 0"/>
                <a:gd name="T0" fmla="*/ 0 w 24549"/>
                <a:gd name="T1" fmla="*/ 2373 h 21600"/>
                <a:gd name="T2" fmla="*/ 24549 w 24549"/>
                <a:gd name="T3" fmla="*/ 5780 h 21600"/>
                <a:gd name="T4" fmla="*/ 9843 w 245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49" h="21600" fill="none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</a:path>
                <a:path w="24549" h="21600" stroke="0" extrusionOk="0">
                  <a:moveTo>
                    <a:pt x="0" y="2373"/>
                  </a:moveTo>
                  <a:cubicBezTo>
                    <a:pt x="3046" y="813"/>
                    <a:pt x="6420" y="-1"/>
                    <a:pt x="9843" y="0"/>
                  </a:cubicBezTo>
                  <a:cubicBezTo>
                    <a:pt x="15299" y="0"/>
                    <a:pt x="20553" y="2064"/>
                    <a:pt x="24549" y="5779"/>
                  </a:cubicBezTo>
                  <a:lnTo>
                    <a:pt x="9843" y="2160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61" name="Arc 9"/>
            <p:cNvSpPr>
              <a:spLocks/>
            </p:cNvSpPr>
            <p:nvPr/>
          </p:nvSpPr>
          <p:spPr bwMode="gray">
            <a:xfrm rot="20601703" flipH="1">
              <a:off x="864" y="1713"/>
              <a:ext cx="1796" cy="1302"/>
            </a:xfrm>
            <a:custGeom>
              <a:avLst/>
              <a:gdLst>
                <a:gd name="G0" fmla="+- 0 0 0"/>
                <a:gd name="G1" fmla="+- 19945 0 0"/>
                <a:gd name="G2" fmla="+- 21600 0 0"/>
                <a:gd name="T0" fmla="*/ 8292 w 21600"/>
                <a:gd name="T1" fmla="*/ 0 h 30468"/>
                <a:gd name="T2" fmla="*/ 18863 w 21600"/>
                <a:gd name="T3" fmla="*/ 30468 h 30468"/>
                <a:gd name="T4" fmla="*/ 0 w 21600"/>
                <a:gd name="T5" fmla="*/ 19945 h 30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468" fill="none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</a:path>
                <a:path w="21600" h="30468" stroke="0" extrusionOk="0">
                  <a:moveTo>
                    <a:pt x="8291" y="0"/>
                  </a:moveTo>
                  <a:cubicBezTo>
                    <a:pt x="16349" y="3349"/>
                    <a:pt x="21600" y="11218"/>
                    <a:pt x="21600" y="19945"/>
                  </a:cubicBezTo>
                  <a:cubicBezTo>
                    <a:pt x="21600" y="23628"/>
                    <a:pt x="20657" y="27251"/>
                    <a:pt x="18863" y="30468"/>
                  </a:cubicBezTo>
                  <a:lnTo>
                    <a:pt x="0" y="1994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62" name="Freeform 10"/>
            <p:cNvSpPr>
              <a:spLocks/>
            </p:cNvSpPr>
            <p:nvPr/>
          </p:nvSpPr>
          <p:spPr bwMode="gray">
            <a:xfrm>
              <a:off x="3442" y="2282"/>
              <a:ext cx="1105" cy="1120"/>
            </a:xfrm>
            <a:custGeom>
              <a:avLst/>
              <a:gdLst/>
              <a:ahLst/>
              <a:cxnLst>
                <a:cxn ang="0">
                  <a:pos x="9" y="888"/>
                </a:cxn>
                <a:cxn ang="0">
                  <a:pos x="1105" y="0"/>
                </a:cxn>
                <a:cxn ang="0">
                  <a:pos x="1081" y="256"/>
                </a:cxn>
                <a:cxn ang="0">
                  <a:pos x="705" y="704"/>
                </a:cxn>
                <a:cxn ang="0">
                  <a:pos x="17" y="1120"/>
                </a:cxn>
                <a:cxn ang="0">
                  <a:pos x="9" y="888"/>
                </a:cxn>
              </a:cxnLst>
              <a:rect l="0" t="0" r="r" b="b"/>
              <a:pathLst>
                <a:path w="1105" h="1120">
                  <a:moveTo>
                    <a:pt x="9" y="888"/>
                  </a:moveTo>
                  <a:lnTo>
                    <a:pt x="1105" y="0"/>
                  </a:lnTo>
                  <a:lnTo>
                    <a:pt x="1081" y="256"/>
                  </a:lnTo>
                  <a:cubicBezTo>
                    <a:pt x="1014" y="373"/>
                    <a:pt x="882" y="560"/>
                    <a:pt x="705" y="704"/>
                  </a:cubicBezTo>
                  <a:cubicBezTo>
                    <a:pt x="528" y="848"/>
                    <a:pt x="133" y="1089"/>
                    <a:pt x="17" y="1120"/>
                  </a:cubicBezTo>
                  <a:cubicBezTo>
                    <a:pt x="0" y="1038"/>
                    <a:pt x="9" y="888"/>
                    <a:pt x="9" y="88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72549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00363" name="Arc 11"/>
            <p:cNvSpPr>
              <a:spLocks/>
            </p:cNvSpPr>
            <p:nvPr/>
          </p:nvSpPr>
          <p:spPr bwMode="gray">
            <a:xfrm rot="-1060795">
              <a:off x="2840" y="1897"/>
              <a:ext cx="1719" cy="1171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18016 w 18016"/>
                <a:gd name="T1" fmla="*/ 11915 h 21282"/>
                <a:gd name="T2" fmla="*/ 3695 w 18016"/>
                <a:gd name="T3" fmla="*/ 21282 h 21282"/>
                <a:gd name="T4" fmla="*/ 0 w 18016"/>
                <a:gd name="T5" fmla="*/ 0 h 21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016" h="21282" fill="none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</a:path>
                <a:path w="18016" h="21282" stroke="0" extrusionOk="0">
                  <a:moveTo>
                    <a:pt x="18016" y="11915"/>
                  </a:moveTo>
                  <a:cubicBezTo>
                    <a:pt x="14735" y="16875"/>
                    <a:pt x="9554" y="20264"/>
                    <a:pt x="3694" y="21281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64" name="Freeform 12"/>
            <p:cNvSpPr>
              <a:spLocks/>
            </p:cNvSpPr>
            <p:nvPr/>
          </p:nvSpPr>
          <p:spPr bwMode="gray">
            <a:xfrm>
              <a:off x="2819" y="2496"/>
              <a:ext cx="648" cy="928"/>
            </a:xfrm>
            <a:custGeom>
              <a:avLst/>
              <a:gdLst/>
              <a:ahLst/>
              <a:cxnLst>
                <a:cxn ang="0">
                  <a:pos x="648" y="632"/>
                </a:cxn>
                <a:cxn ang="0">
                  <a:pos x="648" y="928"/>
                </a:cxn>
                <a:cxn ang="0">
                  <a:pos x="0" y="64"/>
                </a:cxn>
                <a:cxn ang="0">
                  <a:pos x="96" y="0"/>
                </a:cxn>
                <a:cxn ang="0">
                  <a:pos x="648" y="632"/>
                </a:cxn>
              </a:cxnLst>
              <a:rect l="0" t="0" r="r" b="b"/>
              <a:pathLst>
                <a:path w="648" h="928">
                  <a:moveTo>
                    <a:pt x="648" y="632"/>
                  </a:moveTo>
                  <a:lnTo>
                    <a:pt x="648" y="928"/>
                  </a:lnTo>
                  <a:lnTo>
                    <a:pt x="0" y="64"/>
                  </a:lnTo>
                  <a:lnTo>
                    <a:pt x="96" y="0"/>
                  </a:lnTo>
                  <a:lnTo>
                    <a:pt x="648" y="632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>
                    <a:gamma/>
                    <a:shade val="78824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/>
            </a:p>
          </p:txBody>
        </p:sp>
        <p:sp>
          <p:nvSpPr>
            <p:cNvPr id="100365" name="Oval 13"/>
            <p:cNvSpPr>
              <a:spLocks noChangeArrowheads="1"/>
            </p:cNvSpPr>
            <p:nvPr/>
          </p:nvSpPr>
          <p:spPr bwMode="gray">
            <a:xfrm rot="-998297">
              <a:off x="1846" y="1830"/>
              <a:ext cx="1698" cy="844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000000">
                    <a:gamma/>
                    <a:tint val="24314"/>
                    <a:invGamma/>
                  </a:srgbClr>
                </a:gs>
                <a:gs pos="100000">
                  <a:srgbClr val="000000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66" name="Text Box 14"/>
            <p:cNvSpPr txBox="1">
              <a:spLocks noChangeArrowheads="1"/>
            </p:cNvSpPr>
            <p:nvPr/>
          </p:nvSpPr>
          <p:spPr bwMode="gray">
            <a:xfrm>
              <a:off x="1179" y="2258"/>
              <a:ext cx="57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FFFFFF"/>
                  </a:solidFill>
                  <a:latin typeface="Verdana" pitchFamily="34" charset="0"/>
                </a:rPr>
                <a:t>Text1</a:t>
              </a:r>
            </a:p>
          </p:txBody>
        </p:sp>
        <p:sp>
          <p:nvSpPr>
            <p:cNvPr id="100367" name="Text Box 15"/>
            <p:cNvSpPr txBox="1">
              <a:spLocks noChangeArrowheads="1"/>
            </p:cNvSpPr>
            <p:nvPr/>
          </p:nvSpPr>
          <p:spPr bwMode="gray">
            <a:xfrm>
              <a:off x="2379" y="1490"/>
              <a:ext cx="57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FFFFFF"/>
                  </a:solidFill>
                  <a:latin typeface="Verdana" pitchFamily="34" charset="0"/>
                </a:rPr>
                <a:t>Text2</a:t>
              </a:r>
            </a:p>
          </p:txBody>
        </p:sp>
        <p:sp>
          <p:nvSpPr>
            <p:cNvPr id="100368" name="Text Box 16"/>
            <p:cNvSpPr txBox="1">
              <a:spLocks noChangeArrowheads="1"/>
            </p:cNvSpPr>
            <p:nvPr/>
          </p:nvSpPr>
          <p:spPr bwMode="gray">
            <a:xfrm>
              <a:off x="3531" y="1682"/>
              <a:ext cx="57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FFFFFF"/>
                  </a:solidFill>
                  <a:latin typeface="Verdana" pitchFamily="34" charset="0"/>
                </a:rPr>
                <a:t>Text3</a:t>
              </a:r>
            </a:p>
          </p:txBody>
        </p:sp>
        <p:sp>
          <p:nvSpPr>
            <p:cNvPr id="100369" name="Text Box 17"/>
            <p:cNvSpPr txBox="1">
              <a:spLocks noChangeArrowheads="1"/>
            </p:cNvSpPr>
            <p:nvPr/>
          </p:nvSpPr>
          <p:spPr bwMode="gray">
            <a:xfrm>
              <a:off x="3339" y="2450"/>
              <a:ext cx="57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FFFFFF"/>
                  </a:solidFill>
                  <a:latin typeface="Verdana" pitchFamily="34" charset="0"/>
                </a:rPr>
                <a:t>Text4</a:t>
              </a:r>
            </a:p>
          </p:txBody>
        </p:sp>
        <p:sp>
          <p:nvSpPr>
            <p:cNvPr id="100370" name="Text Box 18"/>
            <p:cNvSpPr txBox="1">
              <a:spLocks noChangeArrowheads="1"/>
            </p:cNvSpPr>
            <p:nvPr/>
          </p:nvSpPr>
          <p:spPr bwMode="gray">
            <a:xfrm>
              <a:off x="1947" y="2882"/>
              <a:ext cx="57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FFFFFF"/>
                  </a:solidFill>
                  <a:latin typeface="Verdana" pitchFamily="34" charset="0"/>
                </a:rPr>
                <a:t>Text5</a:t>
              </a:r>
            </a:p>
          </p:txBody>
        </p:sp>
        <p:sp>
          <p:nvSpPr>
            <p:cNvPr id="100371" name="Freeform 19"/>
            <p:cNvSpPr>
              <a:spLocks/>
            </p:cNvSpPr>
            <p:nvPr/>
          </p:nvSpPr>
          <p:spPr bwMode="gray">
            <a:xfrm>
              <a:off x="2768" y="2632"/>
              <a:ext cx="544" cy="68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56" y="528"/>
                </a:cxn>
                <a:cxn ang="0">
                  <a:pos x="264" y="680"/>
                </a:cxn>
                <a:cxn ang="0">
                  <a:pos x="448" y="624"/>
                </a:cxn>
                <a:cxn ang="0">
                  <a:pos x="544" y="576"/>
                </a:cxn>
                <a:cxn ang="0">
                  <a:pos x="112" y="0"/>
                </a:cxn>
                <a:cxn ang="0">
                  <a:pos x="0" y="16"/>
                </a:cxn>
              </a:cxnLst>
              <a:rect l="0" t="0" r="r" b="b"/>
              <a:pathLst>
                <a:path w="544" h="680">
                  <a:moveTo>
                    <a:pt x="0" y="16"/>
                  </a:moveTo>
                  <a:lnTo>
                    <a:pt x="256" y="528"/>
                  </a:lnTo>
                  <a:lnTo>
                    <a:pt x="264" y="680"/>
                  </a:lnTo>
                  <a:lnTo>
                    <a:pt x="448" y="624"/>
                  </a:lnTo>
                  <a:lnTo>
                    <a:pt x="544" y="576"/>
                  </a:lnTo>
                  <a:lnTo>
                    <a:pt x="112" y="0"/>
                  </a:lnTo>
                  <a:lnTo>
                    <a:pt x="0" y="16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alpha val="19000"/>
                  </a:schemeClr>
                </a:gs>
                <a:gs pos="100000">
                  <a:schemeClr val="hlink">
                    <a:gamma/>
                    <a:tint val="66667"/>
                    <a:invGamma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372" name="Oval 20"/>
            <p:cNvSpPr>
              <a:spLocks noChangeArrowheads="1"/>
            </p:cNvSpPr>
            <p:nvPr/>
          </p:nvSpPr>
          <p:spPr bwMode="gray">
            <a:xfrm rot="-998297">
              <a:off x="1910" y="1989"/>
              <a:ext cx="1629" cy="687"/>
            </a:xfrm>
            <a:prstGeom prst="ellipse">
              <a:avLst/>
            </a:prstGeom>
            <a:solidFill>
              <a:srgbClr val="FFFFFF"/>
            </a:soli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0373" name="Rectangle 21"/>
          <p:cNvSpPr>
            <a:spLocks noGrp="1" noChangeArrowheads="1"/>
          </p:cNvSpPr>
          <p:nvPr>
            <p:ph type="title"/>
          </p:nvPr>
        </p:nvSpPr>
        <p:spPr bwMode="gray">
          <a:noFill/>
          <a:ln/>
        </p:spPr>
        <p:txBody>
          <a:bodyPr/>
          <a:lstStyle/>
          <a:p>
            <a:r>
              <a:rPr lang="en-US"/>
              <a:t>3-D Pie Chart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3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 Diagram</a:t>
            </a:r>
          </a:p>
        </p:txBody>
      </p:sp>
      <p:sp>
        <p:nvSpPr>
          <p:cNvPr id="103427" name="AutoShape 3"/>
          <p:cNvSpPr>
            <a:spLocks noChangeArrowheads="1"/>
          </p:cNvSpPr>
          <p:nvPr/>
        </p:nvSpPr>
        <p:spPr bwMode="gray">
          <a:xfrm>
            <a:off x="2057400" y="2381250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gray">
          <a:xfrm>
            <a:off x="1828800" y="161925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>
                  <a:alpha val="99001"/>
                </a:schemeClr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>
                  <a:alpha val="99001"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Add Your Text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gray">
          <a:xfrm>
            <a:off x="3808413" y="2990850"/>
            <a:ext cx="1806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Add Your Text</a:t>
            </a:r>
          </a:p>
        </p:txBody>
      </p:sp>
      <p:grpSp>
        <p:nvGrpSpPr>
          <p:cNvPr id="103430" name="Group 6"/>
          <p:cNvGrpSpPr>
            <a:grpSpLocks/>
          </p:cNvGrpSpPr>
          <p:nvPr/>
        </p:nvGrpSpPr>
        <p:grpSpPr bwMode="auto">
          <a:xfrm>
            <a:off x="1066800" y="4254500"/>
            <a:ext cx="1579563" cy="2070100"/>
            <a:chOff x="576" y="2476"/>
            <a:chExt cx="995" cy="1304"/>
          </a:xfrm>
        </p:grpSpPr>
        <p:grpSp>
          <p:nvGrpSpPr>
            <p:cNvPr id="103431" name="Group 7"/>
            <p:cNvGrpSpPr>
              <a:grpSpLocks/>
            </p:cNvGrpSpPr>
            <p:nvPr/>
          </p:nvGrpSpPr>
          <p:grpSpPr bwMode="auto">
            <a:xfrm>
              <a:off x="576" y="2476"/>
              <a:ext cx="936" cy="954"/>
              <a:chOff x="624" y="1584"/>
              <a:chExt cx="1248" cy="1296"/>
            </a:xfrm>
          </p:grpSpPr>
          <p:grpSp>
            <p:nvGrpSpPr>
              <p:cNvPr id="103432" name="Group 8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03433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34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3435" name="Text Box 11"/>
              <p:cNvSpPr txBox="1">
                <a:spLocks noChangeArrowheads="1"/>
              </p:cNvSpPr>
              <p:nvPr/>
            </p:nvSpPr>
            <p:spPr bwMode="gray">
              <a:xfrm>
                <a:off x="756" y="2244"/>
                <a:ext cx="974" cy="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sp>
          <p:nvSpPr>
            <p:cNvPr id="103436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103437" name="Group 13"/>
          <p:cNvGrpSpPr>
            <a:grpSpLocks/>
          </p:cNvGrpSpPr>
          <p:nvPr/>
        </p:nvGrpSpPr>
        <p:grpSpPr bwMode="auto">
          <a:xfrm>
            <a:off x="2971800" y="4254500"/>
            <a:ext cx="1617663" cy="2070100"/>
            <a:chOff x="1776" y="2476"/>
            <a:chExt cx="1019" cy="1304"/>
          </a:xfrm>
        </p:grpSpPr>
        <p:grpSp>
          <p:nvGrpSpPr>
            <p:cNvPr id="103438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3439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40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41" name="Text Box 17"/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Concept</a:t>
              </a:r>
            </a:p>
          </p:txBody>
        </p:sp>
        <p:sp>
          <p:nvSpPr>
            <p:cNvPr id="103442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103443" name="Group 19"/>
          <p:cNvGrpSpPr>
            <a:grpSpLocks/>
          </p:cNvGrpSpPr>
          <p:nvPr/>
        </p:nvGrpSpPr>
        <p:grpSpPr bwMode="auto">
          <a:xfrm>
            <a:off x="5029200" y="4210050"/>
            <a:ext cx="1631950" cy="2114550"/>
            <a:chOff x="3072" y="2448"/>
            <a:chExt cx="1028" cy="1332"/>
          </a:xfrm>
        </p:grpSpPr>
        <p:grpSp>
          <p:nvGrpSpPr>
            <p:cNvPr id="103444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3445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46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47" name="Text Box 23"/>
            <p:cNvSpPr txBox="1">
              <a:spLocks noChangeArrowheads="1"/>
            </p:cNvSpPr>
            <p:nvPr/>
          </p:nvSpPr>
          <p:spPr bwMode="gray">
            <a:xfrm>
              <a:off x="3120" y="2908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Concept</a:t>
              </a:r>
            </a:p>
          </p:txBody>
        </p:sp>
        <p:sp>
          <p:nvSpPr>
            <p:cNvPr id="103448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103449" name="Group 25"/>
          <p:cNvGrpSpPr>
            <a:grpSpLocks/>
          </p:cNvGrpSpPr>
          <p:nvPr/>
        </p:nvGrpSpPr>
        <p:grpSpPr bwMode="auto">
          <a:xfrm>
            <a:off x="6934200" y="4210050"/>
            <a:ext cx="1579563" cy="2114550"/>
            <a:chOff x="4272" y="2448"/>
            <a:chExt cx="995" cy="1332"/>
          </a:xfrm>
        </p:grpSpPr>
        <p:grpSp>
          <p:nvGrpSpPr>
            <p:cNvPr id="103450" name="Group 26"/>
            <p:cNvGrpSpPr>
              <a:grpSpLocks/>
            </p:cNvGrpSpPr>
            <p:nvPr/>
          </p:nvGrpSpPr>
          <p:grpSpPr bwMode="auto">
            <a:xfrm>
              <a:off x="4272" y="2448"/>
              <a:ext cx="960" cy="965"/>
              <a:chOff x="2400" y="1488"/>
              <a:chExt cx="1152" cy="1152"/>
            </a:xfrm>
          </p:grpSpPr>
          <p:grpSp>
            <p:nvGrpSpPr>
              <p:cNvPr id="103451" name="Group 27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03452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53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3454" name="Text Box 30"/>
              <p:cNvSpPr txBox="1">
                <a:spLocks noChangeArrowheads="1"/>
              </p:cNvSpPr>
              <p:nvPr/>
            </p:nvSpPr>
            <p:spPr bwMode="gray">
              <a:xfrm>
                <a:off x="2508" y="2025"/>
                <a:ext cx="908" cy="2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Concept</a:t>
                </a:r>
              </a:p>
            </p:txBody>
          </p:sp>
        </p:grpSp>
        <p:sp>
          <p:nvSpPr>
            <p:cNvPr id="103455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pic>
        <p:nvPicPr>
          <p:cNvPr id="88125" name="Picture 61" descr="C:\Users\Пользователь\Desktop\естествознание\тело челове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643998" cy="6482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2819400" y="4953000"/>
            <a:ext cx="5167313" cy="414338"/>
          </a:xfrm>
          <a:ln/>
        </p:spPr>
        <p:txBody>
          <a:bodyPr/>
          <a:lstStyle/>
          <a:p>
            <a:pPr algn="dist">
              <a:lnSpc>
                <a:spcPct val="80000"/>
              </a:lnSpc>
            </a:pPr>
            <a:r>
              <a:rPr lang="en-US" sz="1800" b="1">
                <a:solidFill>
                  <a:schemeClr val="bg1"/>
                </a:solidFill>
                <a:latin typeface="Arial" charset="0"/>
              </a:rPr>
              <a:t>Click to edit company slogan .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white">
          <a:xfrm>
            <a:off x="2438400" y="3276600"/>
            <a:ext cx="472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www.themegallery.com</a:t>
            </a:r>
          </a:p>
        </p:txBody>
      </p:sp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2286000" y="4191000"/>
            <a:ext cx="5029200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SG" sz="3600" b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1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Thank You !</a:t>
            </a:r>
            <a:endParaRPr lang="ru-RU" sz="3600" b="1" kern="1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1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6" name="Picture 4" descr="C:\Users\Пользователь\Desktop\естествознание\часссти тела 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285860"/>
            <a:ext cx="6490247" cy="5135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4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0678" name="Rectangle 22"/>
          <p:cNvSpPr>
            <a:spLocks noChangeArrowheads="1"/>
          </p:cNvSpPr>
          <p:nvPr/>
        </p:nvSpPr>
        <p:spPr bwMode="auto">
          <a:xfrm>
            <a:off x="0" y="0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тттттттт</a:t>
            </a:r>
            <a:r>
              <a:rPr kumimoji="0" lang="ru-RU" sz="6000" b="0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Ануар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Ахметов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70680" name="AutoShape 24" descr="Ануар Ахметов. Фото предоставлено агентством по развитию спорта и физической культуры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0682" name="Picture 26" descr="Ануар Ахметов. Фото предоставлено агентством по развитию спорта и физической культуры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1571612"/>
            <a:ext cx="7104761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4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870091"/>
            <a:ext cx="5515444" cy="548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</a:t>
            </a:r>
            <a:endParaRPr lang="en-US" sz="1800"/>
          </a:p>
        </p:txBody>
      </p:sp>
      <p:grpSp>
        <p:nvGrpSpPr>
          <p:cNvPr id="72707" name="Group 3"/>
          <p:cNvGrpSpPr>
            <a:grpSpLocks/>
          </p:cNvGrpSpPr>
          <p:nvPr/>
        </p:nvGrpSpPr>
        <p:grpSpPr bwMode="auto">
          <a:xfrm>
            <a:off x="1295400" y="1752600"/>
            <a:ext cx="6477000" cy="4124325"/>
            <a:chOff x="624" y="967"/>
            <a:chExt cx="4416" cy="2735"/>
          </a:xfrm>
        </p:grpSpPr>
        <p:sp>
          <p:nvSpPr>
            <p:cNvPr id="72708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09" name="AutoShape 5"/>
            <p:cNvSpPr>
              <a:spLocks noChangeArrowheads="1"/>
            </p:cNvSpPr>
            <p:nvPr/>
          </p:nvSpPr>
          <p:spPr bwMode="gray">
            <a:xfrm>
              <a:off x="2304" y="2160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10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6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11" name="Text Box 7"/>
            <p:cNvSpPr txBox="1">
              <a:spLocks noChangeArrowheads="1"/>
            </p:cNvSpPr>
            <p:nvPr/>
          </p:nvSpPr>
          <p:spPr bwMode="gray">
            <a:xfrm>
              <a:off x="2619" y="1969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2712" name="Text Box 8"/>
            <p:cNvSpPr txBox="1">
              <a:spLocks noChangeArrowheads="1"/>
            </p:cNvSpPr>
            <p:nvPr/>
          </p:nvSpPr>
          <p:spPr bwMode="gray">
            <a:xfrm>
              <a:off x="2619" y="2305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2713" name="Text Box 9"/>
            <p:cNvSpPr txBox="1">
              <a:spLocks noChangeArrowheads="1"/>
            </p:cNvSpPr>
            <p:nvPr/>
          </p:nvSpPr>
          <p:spPr bwMode="gray">
            <a:xfrm>
              <a:off x="2619" y="2641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2714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36" cy="1296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15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ru-RU">
                <a:latin typeface="Verdana" pitchFamily="34" charset="0"/>
              </a:endParaRPr>
            </a:p>
          </p:txBody>
        </p:sp>
        <p:sp>
          <p:nvSpPr>
            <p:cNvPr id="72716" name="Text Box 12"/>
            <p:cNvSpPr txBox="1">
              <a:spLocks noChangeArrowheads="1"/>
            </p:cNvSpPr>
            <p:nvPr/>
          </p:nvSpPr>
          <p:spPr bwMode="auto">
            <a:xfrm>
              <a:off x="672" y="1488"/>
              <a:ext cx="1056" cy="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Add Your</a:t>
              </a:r>
            </a:p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Title Text</a:t>
              </a:r>
            </a:p>
            <a:p>
              <a:pPr algn="ctr" eaLnBrk="0" hangingPunct="0"/>
              <a:endParaRPr lang="en-US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5</a:t>
              </a:r>
            </a:p>
          </p:txBody>
        </p:sp>
        <p:sp>
          <p:nvSpPr>
            <p:cNvPr id="72717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ru-RU">
                <a:latin typeface="Verdana" pitchFamily="34" charset="0"/>
              </a:endParaRPr>
            </a:p>
          </p:txBody>
        </p:sp>
        <p:sp>
          <p:nvSpPr>
            <p:cNvPr id="72718" name="Text Box 14"/>
            <p:cNvSpPr txBox="1">
              <a:spLocks noChangeArrowheads="1"/>
            </p:cNvSpPr>
            <p:nvPr/>
          </p:nvSpPr>
          <p:spPr bwMode="auto">
            <a:xfrm>
              <a:off x="3936" y="1488"/>
              <a:ext cx="1056" cy="1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Add Your</a:t>
              </a:r>
            </a:p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Title Text</a:t>
              </a:r>
            </a:p>
            <a:p>
              <a:pPr algn="ctr" eaLnBrk="0" hangingPunct="0"/>
              <a:endParaRPr lang="en-US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5</a:t>
              </a:r>
            </a:p>
          </p:txBody>
        </p:sp>
        <p:sp>
          <p:nvSpPr>
            <p:cNvPr id="72719" name="AutoShape 15"/>
            <p:cNvSpPr>
              <a:spLocks noChangeArrowheads="1"/>
            </p:cNvSpPr>
            <p:nvPr/>
          </p:nvSpPr>
          <p:spPr bwMode="gray">
            <a:xfrm>
              <a:off x="3458" y="1680"/>
              <a:ext cx="334" cy="1296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20" name="AutoShape 16"/>
            <p:cNvSpPr>
              <a:spLocks noChangeArrowheads="1"/>
            </p:cNvSpPr>
            <p:nvPr/>
          </p:nvSpPr>
          <p:spPr bwMode="gray">
            <a:xfrm>
              <a:off x="1824" y="967"/>
              <a:ext cx="1920" cy="384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21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4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22" name="Text Box 18"/>
            <p:cNvSpPr txBox="1">
              <a:spLocks noChangeArrowheads="1"/>
            </p:cNvSpPr>
            <p:nvPr/>
          </p:nvSpPr>
          <p:spPr bwMode="gray">
            <a:xfrm>
              <a:off x="2604" y="1107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2723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384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24" name="Text Box 20"/>
            <p:cNvSpPr txBox="1">
              <a:spLocks noChangeArrowheads="1"/>
            </p:cNvSpPr>
            <p:nvPr/>
          </p:nvSpPr>
          <p:spPr bwMode="gray">
            <a:xfrm>
              <a:off x="2604" y="3459"/>
              <a:ext cx="446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2725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6" cy="331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bg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</a:t>
            </a:r>
            <a:endParaRPr lang="en-US" sz="1800"/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143000" y="2209800"/>
            <a:ext cx="6705600" cy="3352800"/>
            <a:chOff x="528" y="1248"/>
            <a:chExt cx="4656" cy="2256"/>
          </a:xfrm>
        </p:grpSpPr>
        <p:grpSp>
          <p:nvGrpSpPr>
            <p:cNvPr id="73732" name="Group 4"/>
            <p:cNvGrpSpPr>
              <a:grpSpLocks/>
            </p:cNvGrpSpPr>
            <p:nvPr/>
          </p:nvGrpSpPr>
          <p:grpSpPr bwMode="auto">
            <a:xfrm>
              <a:off x="1824" y="1248"/>
              <a:ext cx="2014" cy="1821"/>
              <a:chOff x="1872" y="1824"/>
              <a:chExt cx="2014" cy="1821"/>
            </a:xfrm>
          </p:grpSpPr>
          <p:sp>
            <p:nvSpPr>
              <p:cNvPr id="73733" name="AutoShape 5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734" name="AutoShape 6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735" name="AutoShape 7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736" name="Oval 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737" name="Oval 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738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73739" name="Oval 11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73740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73741" name="Oval 13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</p:grpSp>
        <p:sp>
          <p:nvSpPr>
            <p:cNvPr id="73742" name="AutoShape 14"/>
            <p:cNvSpPr>
              <a:spLocks noChangeArrowheads="1"/>
            </p:cNvSpPr>
            <p:nvPr/>
          </p:nvSpPr>
          <p:spPr bwMode="gray">
            <a:xfrm>
              <a:off x="528" y="2256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43" name="AutoShape 15"/>
            <p:cNvSpPr>
              <a:spLocks noChangeArrowheads="1"/>
            </p:cNvSpPr>
            <p:nvPr/>
          </p:nvSpPr>
          <p:spPr bwMode="gray">
            <a:xfrm>
              <a:off x="528" y="1920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44" name="AutoShape 16"/>
            <p:cNvSpPr>
              <a:spLocks noChangeArrowheads="1"/>
            </p:cNvSpPr>
            <p:nvPr/>
          </p:nvSpPr>
          <p:spPr bwMode="gray">
            <a:xfrm>
              <a:off x="528" y="1584"/>
              <a:ext cx="1152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45" name="AutoShape 17"/>
            <p:cNvSpPr>
              <a:spLocks noChangeArrowheads="1"/>
            </p:cNvSpPr>
            <p:nvPr/>
          </p:nvSpPr>
          <p:spPr bwMode="gray">
            <a:xfrm>
              <a:off x="3984" y="2256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46" name="AutoShape 18"/>
            <p:cNvSpPr>
              <a:spLocks noChangeArrowheads="1"/>
            </p:cNvSpPr>
            <p:nvPr/>
          </p:nvSpPr>
          <p:spPr bwMode="gray">
            <a:xfrm>
              <a:off x="3984" y="1920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47" name="AutoShape 19"/>
            <p:cNvSpPr>
              <a:spLocks noChangeArrowheads="1"/>
            </p:cNvSpPr>
            <p:nvPr/>
          </p:nvSpPr>
          <p:spPr bwMode="gray">
            <a:xfrm>
              <a:off x="3984" y="1584"/>
              <a:ext cx="1200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48" name="Text Box 20"/>
            <p:cNvSpPr txBox="1">
              <a:spLocks noChangeArrowheads="1"/>
            </p:cNvSpPr>
            <p:nvPr/>
          </p:nvSpPr>
          <p:spPr bwMode="gray">
            <a:xfrm>
              <a:off x="2354" y="1920"/>
              <a:ext cx="975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chemeClr val="bg1"/>
                  </a:solidFill>
                </a:rPr>
                <a:t>Concept</a:t>
              </a:r>
            </a:p>
          </p:txBody>
        </p:sp>
        <p:sp>
          <p:nvSpPr>
            <p:cNvPr id="73749" name="AutoShape 21"/>
            <p:cNvSpPr>
              <a:spLocks noChangeArrowheads="1"/>
            </p:cNvSpPr>
            <p:nvPr/>
          </p:nvSpPr>
          <p:spPr bwMode="auto">
            <a:xfrm>
              <a:off x="1611" y="3168"/>
              <a:ext cx="2448" cy="33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73750" name="Text Box 22"/>
            <p:cNvSpPr txBox="1">
              <a:spLocks noChangeArrowheads="1"/>
            </p:cNvSpPr>
            <p:nvPr/>
          </p:nvSpPr>
          <p:spPr bwMode="gray">
            <a:xfrm>
              <a:off x="836" y="1683"/>
              <a:ext cx="454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3751" name="Text Box 23"/>
            <p:cNvSpPr txBox="1">
              <a:spLocks noChangeArrowheads="1"/>
            </p:cNvSpPr>
            <p:nvPr/>
          </p:nvSpPr>
          <p:spPr bwMode="gray">
            <a:xfrm>
              <a:off x="836" y="2019"/>
              <a:ext cx="454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3752" name="Text Box 24"/>
            <p:cNvSpPr txBox="1">
              <a:spLocks noChangeArrowheads="1"/>
            </p:cNvSpPr>
            <p:nvPr/>
          </p:nvSpPr>
          <p:spPr bwMode="gray">
            <a:xfrm>
              <a:off x="836" y="2355"/>
              <a:ext cx="45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3753" name="Text Box 25"/>
            <p:cNvSpPr txBox="1">
              <a:spLocks noChangeArrowheads="1"/>
            </p:cNvSpPr>
            <p:nvPr/>
          </p:nvSpPr>
          <p:spPr bwMode="gray">
            <a:xfrm>
              <a:off x="4375" y="1683"/>
              <a:ext cx="454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3754" name="Text Box 26"/>
            <p:cNvSpPr txBox="1">
              <a:spLocks noChangeArrowheads="1"/>
            </p:cNvSpPr>
            <p:nvPr/>
          </p:nvSpPr>
          <p:spPr bwMode="gray">
            <a:xfrm>
              <a:off x="4375" y="2019"/>
              <a:ext cx="454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  <p:sp>
          <p:nvSpPr>
            <p:cNvPr id="73755" name="Text Box 27"/>
            <p:cNvSpPr txBox="1">
              <a:spLocks noChangeArrowheads="1"/>
            </p:cNvSpPr>
            <p:nvPr/>
          </p:nvSpPr>
          <p:spPr bwMode="gray">
            <a:xfrm>
              <a:off x="4375" y="2355"/>
              <a:ext cx="454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chemeClr val="bg1"/>
                  </a:solidFill>
                </a:rPr>
                <a:t>Text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Diagram</a:t>
            </a:r>
            <a:endParaRPr lang="en-US" sz="2000"/>
          </a:p>
        </p:txBody>
      </p:sp>
      <p:grpSp>
        <p:nvGrpSpPr>
          <p:cNvPr id="89144" name="Group 56"/>
          <p:cNvGrpSpPr>
            <a:grpSpLocks/>
          </p:cNvGrpSpPr>
          <p:nvPr/>
        </p:nvGrpSpPr>
        <p:grpSpPr bwMode="auto">
          <a:xfrm>
            <a:off x="1828800" y="1752600"/>
            <a:ext cx="5334000" cy="4117975"/>
            <a:chOff x="1056" y="1102"/>
            <a:chExt cx="3696" cy="2754"/>
          </a:xfrm>
        </p:grpSpPr>
        <p:grpSp>
          <p:nvGrpSpPr>
            <p:cNvPr id="89123" name="Group 35"/>
            <p:cNvGrpSpPr>
              <a:grpSpLocks/>
            </p:cNvGrpSpPr>
            <p:nvPr/>
          </p:nvGrpSpPr>
          <p:grpSpPr bwMode="auto">
            <a:xfrm>
              <a:off x="1056" y="1102"/>
              <a:ext cx="3696" cy="820"/>
              <a:chOff x="912" y="1008"/>
              <a:chExt cx="3984" cy="912"/>
            </a:xfrm>
          </p:grpSpPr>
          <p:sp>
            <p:nvSpPr>
              <p:cNvPr id="89124" name="AutoShape 36"/>
              <p:cNvSpPr>
                <a:spLocks noChangeArrowheads="1"/>
              </p:cNvSpPr>
              <p:nvPr/>
            </p:nvSpPr>
            <p:spPr bwMode="gray">
              <a:xfrm>
                <a:off x="912" y="1008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6471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9125" name="Group 37"/>
              <p:cNvGrpSpPr>
                <a:grpSpLocks/>
              </p:cNvGrpSpPr>
              <p:nvPr/>
            </p:nvGrpSpPr>
            <p:grpSpPr bwMode="auto">
              <a:xfrm>
                <a:off x="999" y="1092"/>
                <a:ext cx="768" cy="746"/>
                <a:chOff x="999" y="1092"/>
                <a:chExt cx="768" cy="746"/>
              </a:xfrm>
            </p:grpSpPr>
            <p:sp>
              <p:nvSpPr>
                <p:cNvPr id="89126" name="AutoShape 38"/>
                <p:cNvSpPr>
                  <a:spLocks noChangeArrowheads="1"/>
                </p:cNvSpPr>
                <p:nvPr/>
              </p:nvSpPr>
              <p:spPr bwMode="gray">
                <a:xfrm>
                  <a:off x="999" y="1092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127" name="Freeform 39"/>
                <p:cNvSpPr>
                  <a:spLocks/>
                </p:cNvSpPr>
                <p:nvPr/>
              </p:nvSpPr>
              <p:spPr bwMode="gray">
                <a:xfrm>
                  <a:off x="1047" y="1140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tint val="54510"/>
                        <a:invGamma/>
                      </a:schemeClr>
                    </a:gs>
                    <a:gs pos="50000">
                      <a:schemeClr val="accent1">
                        <a:alpha val="0"/>
                      </a:schemeClr>
                    </a:gs>
                    <a:gs pos="100000">
                      <a:schemeClr val="accent1">
                        <a:gamma/>
                        <a:tint val="54510"/>
                        <a:invGamma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9128" name="Text Box 40"/>
                <p:cNvSpPr txBox="1">
                  <a:spLocks noChangeArrowheads="1"/>
                </p:cNvSpPr>
                <p:nvPr/>
              </p:nvSpPr>
              <p:spPr bwMode="gray">
                <a:xfrm>
                  <a:off x="1056" y="1295"/>
                  <a:ext cx="640" cy="38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89129" name="Text Box 41"/>
              <p:cNvSpPr txBox="1">
                <a:spLocks noChangeArrowheads="1"/>
              </p:cNvSpPr>
              <p:nvPr/>
            </p:nvSpPr>
            <p:spPr bwMode="gray">
              <a:xfrm>
                <a:off x="1872" y="1149"/>
                <a:ext cx="2928" cy="61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rgbClr val="000000"/>
                    </a:solidFill>
                  </a:rPr>
                  <a:t>ThemeGallery</a:t>
                </a:r>
                <a:r>
                  <a:rPr lang="en-US" sz="1600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  <p:grpSp>
          <p:nvGrpSpPr>
            <p:cNvPr id="89130" name="Group 42"/>
            <p:cNvGrpSpPr>
              <a:grpSpLocks/>
            </p:cNvGrpSpPr>
            <p:nvPr/>
          </p:nvGrpSpPr>
          <p:grpSpPr bwMode="auto">
            <a:xfrm>
              <a:off x="1056" y="2066"/>
              <a:ext cx="3696" cy="820"/>
              <a:chOff x="912" y="2016"/>
              <a:chExt cx="3984" cy="912"/>
            </a:xfrm>
          </p:grpSpPr>
          <p:sp>
            <p:nvSpPr>
              <p:cNvPr id="89131" name="AutoShape 43"/>
              <p:cNvSpPr>
                <a:spLocks noChangeArrowheads="1"/>
              </p:cNvSpPr>
              <p:nvPr/>
            </p:nvSpPr>
            <p:spPr bwMode="gray">
              <a:xfrm>
                <a:off x="912" y="201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39216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9132" name="Group 44"/>
              <p:cNvGrpSpPr>
                <a:grpSpLocks/>
              </p:cNvGrpSpPr>
              <p:nvPr/>
            </p:nvGrpSpPr>
            <p:grpSpPr bwMode="auto">
              <a:xfrm>
                <a:off x="999" y="2100"/>
                <a:ext cx="768" cy="746"/>
                <a:chOff x="999" y="2100"/>
                <a:chExt cx="768" cy="746"/>
              </a:xfrm>
            </p:grpSpPr>
            <p:sp>
              <p:nvSpPr>
                <p:cNvPr id="89133" name="AutoShape 45"/>
                <p:cNvSpPr>
                  <a:spLocks noChangeArrowheads="1"/>
                </p:cNvSpPr>
                <p:nvPr/>
              </p:nvSpPr>
              <p:spPr bwMode="gray">
                <a:xfrm>
                  <a:off x="999" y="210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tint val="72549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134" name="Freeform 46"/>
                <p:cNvSpPr>
                  <a:spLocks/>
                </p:cNvSpPr>
                <p:nvPr/>
              </p:nvSpPr>
              <p:spPr bwMode="gray">
                <a:xfrm>
                  <a:off x="1047" y="214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42353"/>
                        <a:invGamma/>
                      </a:schemeClr>
                    </a:gs>
                    <a:gs pos="100000">
                      <a:schemeClr val="hlink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9135" name="Text Box 47"/>
                <p:cNvSpPr txBox="1">
                  <a:spLocks noChangeArrowheads="1"/>
                </p:cNvSpPr>
                <p:nvPr/>
              </p:nvSpPr>
              <p:spPr bwMode="gray">
                <a:xfrm>
                  <a:off x="1056" y="2304"/>
                  <a:ext cx="640" cy="38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89136" name="Text Box 48"/>
              <p:cNvSpPr txBox="1">
                <a:spLocks noChangeArrowheads="1"/>
              </p:cNvSpPr>
              <p:nvPr/>
            </p:nvSpPr>
            <p:spPr bwMode="gray">
              <a:xfrm>
                <a:off x="1872" y="2141"/>
                <a:ext cx="2928" cy="61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rgbClr val="000000"/>
                    </a:solidFill>
                  </a:rPr>
                  <a:t>ThemeGallery</a:t>
                </a:r>
                <a:r>
                  <a:rPr lang="en-US" sz="1600"/>
                  <a:t> </a:t>
                </a:r>
                <a:r>
                  <a:rPr lang="en-US" sz="1600">
                    <a:solidFill>
                      <a:srgbClr val="000000"/>
                    </a:solidFill>
                  </a:rPr>
                  <a:t>is a Design Digital Content &amp; Contents mall developed by Guild Design Inc.</a:t>
                </a:r>
              </a:p>
            </p:txBody>
          </p:sp>
        </p:grpSp>
        <p:grpSp>
          <p:nvGrpSpPr>
            <p:cNvPr id="89137" name="Group 49"/>
            <p:cNvGrpSpPr>
              <a:grpSpLocks/>
            </p:cNvGrpSpPr>
            <p:nvPr/>
          </p:nvGrpSpPr>
          <p:grpSpPr bwMode="auto">
            <a:xfrm>
              <a:off x="1056" y="3036"/>
              <a:ext cx="3696" cy="820"/>
              <a:chOff x="912" y="3036"/>
              <a:chExt cx="3984" cy="912"/>
            </a:xfrm>
          </p:grpSpPr>
          <p:sp>
            <p:nvSpPr>
              <p:cNvPr id="89138" name="AutoShape 50"/>
              <p:cNvSpPr>
                <a:spLocks noChangeArrowheads="1"/>
              </p:cNvSpPr>
              <p:nvPr/>
            </p:nvSpPr>
            <p:spPr bwMode="gray">
              <a:xfrm>
                <a:off x="912" y="3036"/>
                <a:ext cx="3984" cy="912"/>
              </a:xfrm>
              <a:prstGeom prst="roundRect">
                <a:avLst>
                  <a:gd name="adj" fmla="val 10889"/>
                </a:avLst>
              </a:prstGeom>
              <a:gradFill rotWithShape="1">
                <a:gsLst>
                  <a:gs pos="0">
                    <a:srgbClr val="DDDDDD"/>
                  </a:gs>
                  <a:gs pos="50000">
                    <a:srgbClr val="DDDDDD">
                      <a:gamma/>
                      <a:tint val="48627"/>
                      <a:invGamma/>
                    </a:srgbClr>
                  </a:gs>
                  <a:gs pos="100000">
                    <a:srgbClr val="DDDDDD"/>
                  </a:gs>
                </a:gsLst>
                <a:lin ang="2700000" scaled="1"/>
              </a:gradFill>
              <a:ln w="38100">
                <a:solidFill>
                  <a:srgbClr val="FFFFFF"/>
                </a:solidFill>
                <a:round/>
                <a:headEnd/>
                <a:tailEnd/>
              </a:ln>
              <a:effectLst>
                <a:outerShdw dist="135003" dir="292884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9139" name="Group 51"/>
              <p:cNvGrpSpPr>
                <a:grpSpLocks/>
              </p:cNvGrpSpPr>
              <p:nvPr/>
            </p:nvGrpSpPr>
            <p:grpSpPr bwMode="auto">
              <a:xfrm>
                <a:off x="999" y="3120"/>
                <a:ext cx="768" cy="746"/>
                <a:chOff x="999" y="3120"/>
                <a:chExt cx="768" cy="746"/>
              </a:xfrm>
            </p:grpSpPr>
            <p:sp>
              <p:nvSpPr>
                <p:cNvPr id="89140" name="AutoShape 52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768" cy="746"/>
                </a:xfrm>
                <a:prstGeom prst="roundRect">
                  <a:avLst>
                    <a:gd name="adj" fmla="val 11921"/>
                  </a:avLst>
                </a:prstGeom>
                <a:gradFill rotWithShape="1">
                  <a:gsLst>
                    <a:gs pos="0">
                      <a:schemeClr val="accent2">
                        <a:gamma/>
                        <a:tint val="63529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141" name="Freeform 53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/>
                  <a:ahLst/>
                  <a:cxnLst>
                    <a:cxn ang="0">
                      <a:pos x="118" y="0"/>
                    </a:cxn>
                    <a:cxn ang="0">
                      <a:pos x="0" y="118"/>
                    </a:cxn>
                    <a:cxn ang="0">
                      <a:pos x="0" y="589"/>
                    </a:cxn>
                    <a:cxn ang="0">
                      <a:pos x="161" y="174"/>
                    </a:cxn>
                    <a:cxn ang="0">
                      <a:pos x="589" y="0"/>
                    </a:cxn>
                    <a:cxn ang="0">
                      <a:pos x="118" y="0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9142" name="Text Box 54"/>
                <p:cNvSpPr txBox="1">
                  <a:spLocks noChangeArrowheads="1"/>
                </p:cNvSpPr>
                <p:nvPr/>
              </p:nvSpPr>
              <p:spPr bwMode="gray">
                <a:xfrm>
                  <a:off x="1056" y="3324"/>
                  <a:ext cx="640" cy="386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sz="2800">
                      <a:solidFill>
                        <a:srgbClr val="FFFF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Title</a:t>
                  </a:r>
                </a:p>
              </p:txBody>
            </p:sp>
          </p:grpSp>
          <p:sp>
            <p:nvSpPr>
              <p:cNvPr id="89143" name="Text Box 55"/>
              <p:cNvSpPr txBox="1">
                <a:spLocks noChangeArrowheads="1"/>
              </p:cNvSpPr>
              <p:nvPr/>
            </p:nvSpPr>
            <p:spPr bwMode="gray">
              <a:xfrm>
                <a:off x="1872" y="3161"/>
                <a:ext cx="2928" cy="61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rgbClr val="000000"/>
                    </a:solidFill>
                  </a:rPr>
                  <a:t>ThemeGallery</a:t>
                </a:r>
                <a:r>
                  <a:rPr lang="en-US" sz="1600">
                    <a:solidFill>
                      <a:srgbClr val="000000"/>
                    </a:solidFill>
                  </a:rPr>
                  <a:t> is a Design Digital Content &amp; Contents mall developed by Guild Design Inc.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19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3-D Pie Chart</a:t>
            </a:r>
          </a:p>
        </p:txBody>
      </p:sp>
      <p:grpSp>
        <p:nvGrpSpPr>
          <p:cNvPr id="97298" name="Group 18"/>
          <p:cNvGrpSpPr>
            <a:grpSpLocks/>
          </p:cNvGrpSpPr>
          <p:nvPr/>
        </p:nvGrpSpPr>
        <p:grpSpPr bwMode="auto">
          <a:xfrm>
            <a:off x="1716088" y="1828800"/>
            <a:ext cx="5294312" cy="4310063"/>
            <a:chOff x="1177" y="1296"/>
            <a:chExt cx="3335" cy="2715"/>
          </a:xfrm>
        </p:grpSpPr>
        <p:sp>
          <p:nvSpPr>
            <p:cNvPr id="97299" name="Freeform 19"/>
            <p:cNvSpPr>
              <a:spLocks/>
            </p:cNvSpPr>
            <p:nvPr/>
          </p:nvSpPr>
          <p:spPr bwMode="gray">
            <a:xfrm rot="-794496">
              <a:off x="2989" y="1859"/>
              <a:ext cx="725" cy="20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447EC4">
                    <a:gamma/>
                    <a:tint val="0"/>
                    <a:invGamma/>
                  </a:srgbClr>
                </a:gs>
                <a:gs pos="100000">
                  <a:srgbClr val="447EC4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300" name="Freeform 20"/>
            <p:cNvSpPr>
              <a:spLocks/>
            </p:cNvSpPr>
            <p:nvPr/>
          </p:nvSpPr>
          <p:spPr bwMode="gray">
            <a:xfrm rot="5461794">
              <a:off x="1859" y="1577"/>
              <a:ext cx="725" cy="20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2A684C">
                    <a:gamma/>
                    <a:tint val="0"/>
                    <a:invGamma/>
                  </a:srgbClr>
                </a:gs>
                <a:gs pos="100000">
                  <a:srgbClr val="2A684C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301" name="Freeform 21"/>
            <p:cNvSpPr>
              <a:spLocks/>
            </p:cNvSpPr>
            <p:nvPr/>
          </p:nvSpPr>
          <p:spPr bwMode="gray">
            <a:xfrm rot="-7471624">
              <a:off x="3024" y="614"/>
              <a:ext cx="725" cy="20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7302" name="Group 22"/>
            <p:cNvGrpSpPr>
              <a:grpSpLocks/>
            </p:cNvGrpSpPr>
            <p:nvPr/>
          </p:nvGrpSpPr>
          <p:grpSpPr bwMode="auto">
            <a:xfrm>
              <a:off x="1177" y="1440"/>
              <a:ext cx="3335" cy="2571"/>
              <a:chOff x="768" y="1104"/>
              <a:chExt cx="3984" cy="3072"/>
            </a:xfrm>
          </p:grpSpPr>
          <p:sp>
            <p:nvSpPr>
              <p:cNvPr id="97303" name="Freeform 23"/>
              <p:cNvSpPr>
                <a:spLocks/>
              </p:cNvSpPr>
              <p:nvPr/>
            </p:nvSpPr>
            <p:spPr bwMode="gray">
              <a:xfrm>
                <a:off x="2784" y="1680"/>
                <a:ext cx="866" cy="24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14"/>
                  </a:cxn>
                  <a:cxn ang="0">
                    <a:pos x="98" y="32"/>
                  </a:cxn>
                  <a:cxn ang="0">
                    <a:pos x="147" y="54"/>
                  </a:cxn>
                  <a:cxn ang="0">
                    <a:pos x="195" y="81"/>
                  </a:cxn>
                  <a:cxn ang="0">
                    <a:pos x="242" y="111"/>
                  </a:cxn>
                  <a:cxn ang="0">
                    <a:pos x="288" y="147"/>
                  </a:cxn>
                  <a:cxn ang="0">
                    <a:pos x="333" y="185"/>
                  </a:cxn>
                  <a:cxn ang="0">
                    <a:pos x="377" y="228"/>
                  </a:cxn>
                  <a:cxn ang="0">
                    <a:pos x="418" y="275"/>
                  </a:cxn>
                  <a:cxn ang="0">
                    <a:pos x="457" y="325"/>
                  </a:cxn>
                  <a:cxn ang="0">
                    <a:pos x="493" y="379"/>
                  </a:cxn>
                  <a:cxn ang="0">
                    <a:pos x="526" y="437"/>
                  </a:cxn>
                  <a:cxn ang="0">
                    <a:pos x="555" y="497"/>
                  </a:cxn>
                  <a:cxn ang="0">
                    <a:pos x="582" y="562"/>
                  </a:cxn>
                  <a:cxn ang="0">
                    <a:pos x="604" y="630"/>
                  </a:cxn>
                  <a:cxn ang="0">
                    <a:pos x="621" y="700"/>
                  </a:cxn>
                  <a:cxn ang="0">
                    <a:pos x="634" y="774"/>
                  </a:cxn>
                  <a:cxn ang="0">
                    <a:pos x="642" y="851"/>
                  </a:cxn>
                  <a:cxn ang="0">
                    <a:pos x="646" y="930"/>
                  </a:cxn>
                  <a:cxn ang="0">
                    <a:pos x="643" y="1011"/>
                  </a:cxn>
                  <a:cxn ang="0">
                    <a:pos x="636" y="1086"/>
                  </a:cxn>
                  <a:cxn ang="0">
                    <a:pos x="623" y="1160"/>
                  </a:cxn>
                  <a:cxn ang="0">
                    <a:pos x="607" y="1230"/>
                  </a:cxn>
                  <a:cxn ang="0">
                    <a:pos x="585" y="1297"/>
                  </a:cxn>
                  <a:cxn ang="0">
                    <a:pos x="561" y="1361"/>
                  </a:cxn>
                  <a:cxn ang="0">
                    <a:pos x="533" y="1421"/>
                  </a:cxn>
                  <a:cxn ang="0">
                    <a:pos x="500" y="1478"/>
                  </a:cxn>
                  <a:cxn ang="0">
                    <a:pos x="466" y="1532"/>
                  </a:cxn>
                  <a:cxn ang="0">
                    <a:pos x="428" y="1582"/>
                  </a:cxn>
                  <a:cxn ang="0">
                    <a:pos x="388" y="1627"/>
                  </a:cxn>
                  <a:cxn ang="0">
                    <a:pos x="345" y="1670"/>
                  </a:cxn>
                  <a:cxn ang="0">
                    <a:pos x="301" y="1709"/>
                  </a:cxn>
                  <a:cxn ang="0">
                    <a:pos x="254" y="1744"/>
                  </a:cxn>
                  <a:cxn ang="0">
                    <a:pos x="205" y="1776"/>
                  </a:cxn>
                  <a:cxn ang="0">
                    <a:pos x="156" y="1803"/>
                  </a:cxn>
                  <a:cxn ang="0">
                    <a:pos x="104" y="1826"/>
                  </a:cxn>
                  <a:cxn ang="0">
                    <a:pos x="53" y="1846"/>
                  </a:cxn>
                  <a:cxn ang="0">
                    <a:pos x="0" y="1861"/>
                  </a:cxn>
                  <a:cxn ang="0">
                    <a:pos x="0" y="0"/>
                  </a:cxn>
                </a:cxnLst>
                <a:rect l="0" t="0" r="r" b="b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FDBDF"/>
                  </a:gs>
                </a:gsLst>
                <a:lin ang="0" scaled="1"/>
              </a:gradFill>
              <a:ln w="635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304" name="Freeform 24"/>
              <p:cNvSpPr>
                <a:spLocks/>
              </p:cNvSpPr>
              <p:nvPr/>
            </p:nvSpPr>
            <p:spPr bwMode="gray">
              <a:xfrm rot="6256290">
                <a:off x="1583" y="1153"/>
                <a:ext cx="866" cy="24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14"/>
                  </a:cxn>
                  <a:cxn ang="0">
                    <a:pos x="98" y="32"/>
                  </a:cxn>
                  <a:cxn ang="0">
                    <a:pos x="147" y="54"/>
                  </a:cxn>
                  <a:cxn ang="0">
                    <a:pos x="195" y="81"/>
                  </a:cxn>
                  <a:cxn ang="0">
                    <a:pos x="242" y="111"/>
                  </a:cxn>
                  <a:cxn ang="0">
                    <a:pos x="288" y="147"/>
                  </a:cxn>
                  <a:cxn ang="0">
                    <a:pos x="333" y="185"/>
                  </a:cxn>
                  <a:cxn ang="0">
                    <a:pos x="377" y="228"/>
                  </a:cxn>
                  <a:cxn ang="0">
                    <a:pos x="418" y="275"/>
                  </a:cxn>
                  <a:cxn ang="0">
                    <a:pos x="457" y="325"/>
                  </a:cxn>
                  <a:cxn ang="0">
                    <a:pos x="493" y="379"/>
                  </a:cxn>
                  <a:cxn ang="0">
                    <a:pos x="526" y="437"/>
                  </a:cxn>
                  <a:cxn ang="0">
                    <a:pos x="555" y="497"/>
                  </a:cxn>
                  <a:cxn ang="0">
                    <a:pos x="582" y="562"/>
                  </a:cxn>
                  <a:cxn ang="0">
                    <a:pos x="604" y="630"/>
                  </a:cxn>
                  <a:cxn ang="0">
                    <a:pos x="621" y="700"/>
                  </a:cxn>
                  <a:cxn ang="0">
                    <a:pos x="634" y="774"/>
                  </a:cxn>
                  <a:cxn ang="0">
                    <a:pos x="642" y="851"/>
                  </a:cxn>
                  <a:cxn ang="0">
                    <a:pos x="646" y="930"/>
                  </a:cxn>
                  <a:cxn ang="0">
                    <a:pos x="643" y="1011"/>
                  </a:cxn>
                  <a:cxn ang="0">
                    <a:pos x="636" y="1086"/>
                  </a:cxn>
                  <a:cxn ang="0">
                    <a:pos x="623" y="1160"/>
                  </a:cxn>
                  <a:cxn ang="0">
                    <a:pos x="607" y="1230"/>
                  </a:cxn>
                  <a:cxn ang="0">
                    <a:pos x="585" y="1297"/>
                  </a:cxn>
                  <a:cxn ang="0">
                    <a:pos x="561" y="1361"/>
                  </a:cxn>
                  <a:cxn ang="0">
                    <a:pos x="533" y="1421"/>
                  </a:cxn>
                  <a:cxn ang="0">
                    <a:pos x="500" y="1478"/>
                  </a:cxn>
                  <a:cxn ang="0">
                    <a:pos x="466" y="1532"/>
                  </a:cxn>
                  <a:cxn ang="0">
                    <a:pos x="428" y="1582"/>
                  </a:cxn>
                  <a:cxn ang="0">
                    <a:pos x="388" y="1627"/>
                  </a:cxn>
                  <a:cxn ang="0">
                    <a:pos x="345" y="1670"/>
                  </a:cxn>
                  <a:cxn ang="0">
                    <a:pos x="301" y="1709"/>
                  </a:cxn>
                  <a:cxn ang="0">
                    <a:pos x="254" y="1744"/>
                  </a:cxn>
                  <a:cxn ang="0">
                    <a:pos x="205" y="1776"/>
                  </a:cxn>
                  <a:cxn ang="0">
                    <a:pos x="156" y="1803"/>
                  </a:cxn>
                  <a:cxn ang="0">
                    <a:pos x="104" y="1826"/>
                  </a:cxn>
                  <a:cxn ang="0">
                    <a:pos x="53" y="1846"/>
                  </a:cxn>
                  <a:cxn ang="0">
                    <a:pos x="0" y="1861"/>
                  </a:cxn>
                  <a:cxn ang="0">
                    <a:pos x="0" y="0"/>
                  </a:cxn>
                </a:cxnLst>
                <a:rect l="0" t="0" r="r" b="b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FDBDF"/>
                  </a:gs>
                </a:gsLst>
                <a:lin ang="0" scaled="1"/>
              </a:gradFill>
              <a:ln w="635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305" name="Freeform 25"/>
              <p:cNvSpPr>
                <a:spLocks/>
              </p:cNvSpPr>
              <p:nvPr/>
            </p:nvSpPr>
            <p:spPr bwMode="gray">
              <a:xfrm rot="-6677128">
                <a:off x="3071" y="289"/>
                <a:ext cx="866" cy="24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14"/>
                  </a:cxn>
                  <a:cxn ang="0">
                    <a:pos x="98" y="32"/>
                  </a:cxn>
                  <a:cxn ang="0">
                    <a:pos x="147" y="54"/>
                  </a:cxn>
                  <a:cxn ang="0">
                    <a:pos x="195" y="81"/>
                  </a:cxn>
                  <a:cxn ang="0">
                    <a:pos x="242" y="111"/>
                  </a:cxn>
                  <a:cxn ang="0">
                    <a:pos x="288" y="147"/>
                  </a:cxn>
                  <a:cxn ang="0">
                    <a:pos x="333" y="185"/>
                  </a:cxn>
                  <a:cxn ang="0">
                    <a:pos x="377" y="228"/>
                  </a:cxn>
                  <a:cxn ang="0">
                    <a:pos x="418" y="275"/>
                  </a:cxn>
                  <a:cxn ang="0">
                    <a:pos x="457" y="325"/>
                  </a:cxn>
                  <a:cxn ang="0">
                    <a:pos x="493" y="379"/>
                  </a:cxn>
                  <a:cxn ang="0">
                    <a:pos x="526" y="437"/>
                  </a:cxn>
                  <a:cxn ang="0">
                    <a:pos x="555" y="497"/>
                  </a:cxn>
                  <a:cxn ang="0">
                    <a:pos x="582" y="562"/>
                  </a:cxn>
                  <a:cxn ang="0">
                    <a:pos x="604" y="630"/>
                  </a:cxn>
                  <a:cxn ang="0">
                    <a:pos x="621" y="700"/>
                  </a:cxn>
                  <a:cxn ang="0">
                    <a:pos x="634" y="774"/>
                  </a:cxn>
                  <a:cxn ang="0">
                    <a:pos x="642" y="851"/>
                  </a:cxn>
                  <a:cxn ang="0">
                    <a:pos x="646" y="930"/>
                  </a:cxn>
                  <a:cxn ang="0">
                    <a:pos x="643" y="1011"/>
                  </a:cxn>
                  <a:cxn ang="0">
                    <a:pos x="636" y="1086"/>
                  </a:cxn>
                  <a:cxn ang="0">
                    <a:pos x="623" y="1160"/>
                  </a:cxn>
                  <a:cxn ang="0">
                    <a:pos x="607" y="1230"/>
                  </a:cxn>
                  <a:cxn ang="0">
                    <a:pos x="585" y="1297"/>
                  </a:cxn>
                  <a:cxn ang="0">
                    <a:pos x="561" y="1361"/>
                  </a:cxn>
                  <a:cxn ang="0">
                    <a:pos x="533" y="1421"/>
                  </a:cxn>
                  <a:cxn ang="0">
                    <a:pos x="500" y="1478"/>
                  </a:cxn>
                  <a:cxn ang="0">
                    <a:pos x="466" y="1532"/>
                  </a:cxn>
                  <a:cxn ang="0">
                    <a:pos x="428" y="1582"/>
                  </a:cxn>
                  <a:cxn ang="0">
                    <a:pos x="388" y="1627"/>
                  </a:cxn>
                  <a:cxn ang="0">
                    <a:pos x="345" y="1670"/>
                  </a:cxn>
                  <a:cxn ang="0">
                    <a:pos x="301" y="1709"/>
                  </a:cxn>
                  <a:cxn ang="0">
                    <a:pos x="254" y="1744"/>
                  </a:cxn>
                  <a:cxn ang="0">
                    <a:pos x="205" y="1776"/>
                  </a:cxn>
                  <a:cxn ang="0">
                    <a:pos x="156" y="1803"/>
                  </a:cxn>
                  <a:cxn ang="0">
                    <a:pos x="104" y="1826"/>
                  </a:cxn>
                  <a:cxn ang="0">
                    <a:pos x="53" y="1846"/>
                  </a:cxn>
                  <a:cxn ang="0">
                    <a:pos x="0" y="1861"/>
                  </a:cxn>
                  <a:cxn ang="0">
                    <a:pos x="0" y="0"/>
                  </a:cxn>
                </a:cxnLst>
                <a:rect l="0" t="0" r="r" b="b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FDBDF"/>
                  </a:gs>
                </a:gsLst>
                <a:lin ang="0" scaled="1"/>
              </a:gradFill>
              <a:ln w="635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7306" name="Group 26"/>
            <p:cNvGrpSpPr>
              <a:grpSpLocks/>
            </p:cNvGrpSpPr>
            <p:nvPr/>
          </p:nvGrpSpPr>
          <p:grpSpPr bwMode="auto">
            <a:xfrm>
              <a:off x="2543" y="1899"/>
              <a:ext cx="844" cy="843"/>
              <a:chOff x="2016" y="1920"/>
              <a:chExt cx="1680" cy="1680"/>
            </a:xfrm>
          </p:grpSpPr>
          <p:sp>
            <p:nvSpPr>
              <p:cNvPr id="97307" name="Oval 27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14343"/>
                  </a:gs>
                  <a:gs pos="100000">
                    <a:srgbClr val="F14343">
                      <a:gamma/>
                      <a:shade val="60784"/>
                      <a:invGamma/>
                    </a:srgbClr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7308" name="Freeform 28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33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7309" name="Text Box 29"/>
            <p:cNvSpPr txBox="1">
              <a:spLocks noChangeArrowheads="1"/>
            </p:cNvSpPr>
            <p:nvPr/>
          </p:nvSpPr>
          <p:spPr bwMode="gray">
            <a:xfrm>
              <a:off x="2665" y="2208"/>
              <a:ext cx="599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20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Title</a:t>
              </a:r>
            </a:p>
          </p:txBody>
        </p:sp>
        <p:sp>
          <p:nvSpPr>
            <p:cNvPr id="97310" name="Text Box 30"/>
            <p:cNvSpPr txBox="1">
              <a:spLocks noChangeArrowheads="1"/>
            </p:cNvSpPr>
            <p:nvPr/>
          </p:nvSpPr>
          <p:spPr bwMode="auto">
            <a:xfrm>
              <a:off x="1334" y="2019"/>
              <a:ext cx="113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2000">
                  <a:solidFill>
                    <a:srgbClr val="000000"/>
                  </a:solidFill>
                </a:rPr>
                <a:t>Add Your Text</a:t>
              </a:r>
            </a:p>
          </p:txBody>
        </p:sp>
        <p:sp>
          <p:nvSpPr>
            <p:cNvPr id="97311" name="Text Box 31"/>
            <p:cNvSpPr txBox="1">
              <a:spLocks noChangeArrowheads="1"/>
            </p:cNvSpPr>
            <p:nvPr/>
          </p:nvSpPr>
          <p:spPr bwMode="auto">
            <a:xfrm>
              <a:off x="3347" y="1497"/>
              <a:ext cx="113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Add Your Text</a:t>
              </a:r>
            </a:p>
          </p:txBody>
        </p:sp>
        <p:sp>
          <p:nvSpPr>
            <p:cNvPr id="97312" name="Text Box 32"/>
            <p:cNvSpPr txBox="1">
              <a:spLocks noChangeArrowheads="1"/>
            </p:cNvSpPr>
            <p:nvPr/>
          </p:nvSpPr>
          <p:spPr bwMode="auto">
            <a:xfrm>
              <a:off x="2298" y="3104"/>
              <a:ext cx="1138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2000">
                  <a:solidFill>
                    <a:srgbClr val="000000"/>
                  </a:solidFill>
                </a:rPr>
                <a:t>Add Your Text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db2004c002l">
  <a:themeElements>
    <a:clrScheme name="sample 3">
      <a:dk1>
        <a:srgbClr val="17347D"/>
      </a:dk1>
      <a:lt1>
        <a:srgbClr val="FFFFFF"/>
      </a:lt1>
      <a:dk2>
        <a:srgbClr val="3366CC"/>
      </a:dk2>
      <a:lt2>
        <a:srgbClr val="DDDDDD"/>
      </a:lt2>
      <a:accent1>
        <a:srgbClr val="77B7E7"/>
      </a:accent1>
      <a:accent2>
        <a:srgbClr val="45AB7D"/>
      </a:accent2>
      <a:accent3>
        <a:srgbClr val="FFFFFF"/>
      </a:accent3>
      <a:accent4>
        <a:srgbClr val="122B6A"/>
      </a:accent4>
      <a:accent5>
        <a:srgbClr val="BDD8F1"/>
      </a:accent5>
      <a:accent6>
        <a:srgbClr val="3E9B71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cdb2004c002l</Template>
  <TotalTime>65</TotalTime>
  <Words>449</Words>
  <Application>Microsoft PowerPoint</Application>
  <PresentationFormat>Экран (4:3)</PresentationFormat>
  <Paragraphs>201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Verdana</vt:lpstr>
      <vt:lpstr>Wingdings</vt:lpstr>
      <vt:lpstr>Arial Black</vt:lpstr>
      <vt:lpstr>cdb2004c002l</vt:lpstr>
      <vt:lpstr>Естествознание</vt:lpstr>
      <vt:lpstr>Слайд 2</vt:lpstr>
      <vt:lpstr>Слайд 3</vt:lpstr>
      <vt:lpstr>Слайд 4</vt:lpstr>
      <vt:lpstr>Слайд 5</vt:lpstr>
      <vt:lpstr>Diagram</vt:lpstr>
      <vt:lpstr>Diagram</vt:lpstr>
      <vt:lpstr>Diagram</vt:lpstr>
      <vt:lpstr>3-D Pie Chart</vt:lpstr>
      <vt:lpstr>Diagram</vt:lpstr>
      <vt:lpstr>Diagram</vt:lpstr>
      <vt:lpstr> Cycle Diagram</vt:lpstr>
      <vt:lpstr>Diagram</vt:lpstr>
      <vt:lpstr>Diagram</vt:lpstr>
      <vt:lpstr>Diagram</vt:lpstr>
      <vt:lpstr>Diagram</vt:lpstr>
      <vt:lpstr>Table</vt:lpstr>
      <vt:lpstr>3-D Pie Chart</vt:lpstr>
      <vt:lpstr>Block Diagram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Естествознание</dc:title>
  <dc:creator>Пользователь</dc:creator>
  <cp:lastModifiedBy>Пользователь</cp:lastModifiedBy>
  <cp:revision>7</cp:revision>
  <dcterms:created xsi:type="dcterms:W3CDTF">2018-11-16T02:29:25Z</dcterms:created>
  <dcterms:modified xsi:type="dcterms:W3CDTF">2018-11-16T03:34:43Z</dcterms:modified>
</cp:coreProperties>
</file>